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2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CC66"/>
    <a:srgbClr val="D60000"/>
    <a:srgbClr val="F4F9F1"/>
    <a:srgbClr val="FFFFFF"/>
    <a:srgbClr val="00FF00"/>
    <a:srgbClr val="00FF99"/>
    <a:srgbClr val="009900"/>
    <a:srgbClr val="FFCC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22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74578-B70C-4660-93E9-A451DFA3F703}" type="datetimeFigureOut">
              <a:rPr lang="en-GB" smtClean="0"/>
              <a:t>21/07/2021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E163-BB30-4704-93AB-0011A5054E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006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74578-B70C-4660-93E9-A451DFA3F703}" type="datetimeFigureOut">
              <a:rPr lang="en-GB" smtClean="0"/>
              <a:t>21/07/2021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E163-BB30-4704-93AB-0011A5054E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690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74578-B70C-4660-93E9-A451DFA3F703}" type="datetimeFigureOut">
              <a:rPr lang="en-GB" smtClean="0"/>
              <a:t>21/07/2021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E163-BB30-4704-93AB-0011A5054E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500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74578-B70C-4660-93E9-A451DFA3F703}" type="datetimeFigureOut">
              <a:rPr lang="en-GB" smtClean="0"/>
              <a:t>21/07/2021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E163-BB30-4704-93AB-0011A5054E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200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74578-B70C-4660-93E9-A451DFA3F703}" type="datetimeFigureOut">
              <a:rPr lang="en-GB" smtClean="0"/>
              <a:t>21/07/2021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E163-BB30-4704-93AB-0011A5054E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545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74578-B70C-4660-93E9-A451DFA3F703}" type="datetimeFigureOut">
              <a:rPr lang="en-GB" smtClean="0"/>
              <a:t>21/07/2021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E163-BB30-4704-93AB-0011A5054E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167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74578-B70C-4660-93E9-A451DFA3F703}" type="datetimeFigureOut">
              <a:rPr lang="en-GB" smtClean="0"/>
              <a:t>21/07/2021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E163-BB30-4704-93AB-0011A5054E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151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74578-B70C-4660-93E9-A451DFA3F703}" type="datetimeFigureOut">
              <a:rPr lang="en-GB" smtClean="0"/>
              <a:t>21/07/2021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E163-BB30-4704-93AB-0011A5054E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930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74578-B70C-4660-93E9-A451DFA3F703}" type="datetimeFigureOut">
              <a:rPr lang="en-GB" smtClean="0"/>
              <a:t>21/07/2021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E163-BB30-4704-93AB-0011A5054E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453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74578-B70C-4660-93E9-A451DFA3F703}" type="datetimeFigureOut">
              <a:rPr lang="en-GB" smtClean="0"/>
              <a:t>21/07/2021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E163-BB30-4704-93AB-0011A5054E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88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74578-B70C-4660-93E9-A451DFA3F703}" type="datetimeFigureOut">
              <a:rPr lang="en-GB" smtClean="0"/>
              <a:t>21/07/2021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E163-BB30-4704-93AB-0011A5054E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310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74578-B70C-4660-93E9-A451DFA3F703}" type="datetimeFigureOut">
              <a:rPr lang="en-GB" smtClean="0"/>
              <a:t>21/07/2021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FE163-BB30-4704-93AB-0011A5054E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039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fecredit.com.vn/huong-dan-thanh-toan/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3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5.wdp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microsoft.com/office/2007/relationships/hdphoto" Target="../media/hdphoto7.wdp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449"/>
            <a:ext cx="12192000" cy="2503620"/>
          </a:xfrm>
          <a:prstGeom prst="rect">
            <a:avLst/>
          </a:prstGeom>
          <a:solidFill>
            <a:srgbClr val="F4F9F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450" b="93696" l="0" r="98905"/>
                    </a14:imgEffect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srcRect t="-5532" b="37289"/>
          <a:stretch/>
        </p:blipFill>
        <p:spPr>
          <a:xfrm>
            <a:off x="6094550" y="4449"/>
            <a:ext cx="6097449" cy="25036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4127" y="171501"/>
            <a:ext cx="3344467" cy="61324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4127" y="784744"/>
            <a:ext cx="7266241" cy="1306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400" b="1" dirty="0">
                <a:ln/>
                <a:solidFill>
                  <a:srgbClr val="D60000"/>
                </a:solidFill>
              </a:rPr>
              <a:t>LƯU Ý CHO KHÁCH HÀNG CỦA VPB FC </a:t>
            </a:r>
            <a:r>
              <a:rPr lang="en-US" sz="3400" b="1" dirty="0" smtClean="0">
                <a:ln/>
                <a:solidFill>
                  <a:srgbClr val="D60000"/>
                </a:solidFill>
              </a:rPr>
              <a:t>TẠI KHU VỰC ÁP DỤNG CHỈ THỊ SỐ 16</a:t>
            </a:r>
            <a:endParaRPr lang="en-GB" sz="3400" b="1" dirty="0">
              <a:ln/>
              <a:solidFill>
                <a:srgbClr val="D6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7755" y="2871230"/>
            <a:ext cx="11116491" cy="3391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i="1" dirty="0" err="1" smtClean="0"/>
              <a:t>Kính</a:t>
            </a:r>
            <a:r>
              <a:rPr lang="en-US" b="1" i="1" dirty="0" smtClean="0"/>
              <a:t> </a:t>
            </a:r>
            <a:r>
              <a:rPr lang="en-US" b="1" i="1" dirty="0" err="1" smtClean="0"/>
              <a:t>gửi</a:t>
            </a:r>
            <a:r>
              <a:rPr lang="en-US" b="1" i="1" dirty="0" smtClean="0"/>
              <a:t> </a:t>
            </a:r>
            <a:r>
              <a:rPr lang="en-US" b="1" i="1" dirty="0" err="1" smtClean="0"/>
              <a:t>Quý</a:t>
            </a:r>
            <a:r>
              <a:rPr lang="en-US" b="1" i="1" dirty="0" smtClean="0"/>
              <a:t> </a:t>
            </a:r>
            <a:r>
              <a:rPr lang="en-US" b="1" i="1" dirty="0" err="1" smtClean="0"/>
              <a:t>khách</a:t>
            </a:r>
            <a:r>
              <a:rPr lang="en-US" b="1" i="1" dirty="0" smtClean="0"/>
              <a:t> </a:t>
            </a:r>
            <a:r>
              <a:rPr lang="en-US" b="1" i="1" dirty="0" err="1" smtClean="0"/>
              <a:t>hàng</a:t>
            </a:r>
            <a:r>
              <a:rPr lang="en-US" b="1" i="1" dirty="0" smtClean="0"/>
              <a:t>, </a:t>
            </a:r>
            <a:endParaRPr lang="en-US" b="1" i="1" dirty="0" smtClean="0"/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err="1" smtClean="0"/>
              <a:t>Trước</a:t>
            </a:r>
            <a:r>
              <a:rPr lang="en-US" dirty="0" smtClean="0"/>
              <a:t> </a:t>
            </a:r>
            <a:r>
              <a:rPr lang="en-US" dirty="0" err="1" smtClean="0"/>
              <a:t>tình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diễn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phức</a:t>
            </a:r>
            <a:r>
              <a:rPr lang="en-US" dirty="0" smtClean="0"/>
              <a:t> </a:t>
            </a:r>
            <a:r>
              <a:rPr lang="en-US" dirty="0" err="1" smtClean="0"/>
              <a:t>tạp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dịch</a:t>
            </a:r>
            <a:r>
              <a:rPr lang="en-US" dirty="0" smtClean="0"/>
              <a:t> </a:t>
            </a:r>
            <a:r>
              <a:rPr lang="en-US" dirty="0" err="1" smtClean="0"/>
              <a:t>bệnh</a:t>
            </a:r>
            <a:r>
              <a:rPr lang="en-US" dirty="0" smtClean="0"/>
              <a:t> COVID-19, </a:t>
            </a:r>
            <a:r>
              <a:rPr lang="en-US" dirty="0" err="1" smtClean="0"/>
              <a:t>Thủ</a:t>
            </a:r>
            <a:r>
              <a:rPr lang="en-US" dirty="0" smtClean="0"/>
              <a:t> </a:t>
            </a:r>
            <a:r>
              <a:rPr lang="en-US" dirty="0" err="1" smtClean="0"/>
              <a:t>tướng</a:t>
            </a:r>
            <a:r>
              <a:rPr lang="en-US" dirty="0" smtClean="0"/>
              <a:t> </a:t>
            </a:r>
            <a:r>
              <a:rPr lang="en-US" dirty="0" err="1" smtClean="0"/>
              <a:t>Chính</a:t>
            </a:r>
            <a:r>
              <a:rPr lang="en-US" dirty="0" smtClean="0"/>
              <a:t> </a:t>
            </a:r>
            <a:r>
              <a:rPr lang="en-US" dirty="0" err="1" smtClean="0"/>
              <a:t>phủ</a:t>
            </a:r>
            <a:r>
              <a:rPr lang="en-US" dirty="0" smtClean="0"/>
              <a:t> 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quyết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áp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biện</a:t>
            </a:r>
            <a:r>
              <a:rPr lang="en-US" dirty="0" smtClean="0"/>
              <a:t> </a:t>
            </a:r>
            <a:r>
              <a:rPr lang="en-US" dirty="0" err="1" smtClean="0"/>
              <a:t>pháp</a:t>
            </a:r>
            <a:r>
              <a:rPr lang="en-US" dirty="0" smtClean="0"/>
              <a:t> </a:t>
            </a:r>
            <a:r>
              <a:rPr lang="en-US" dirty="0" err="1" smtClean="0"/>
              <a:t>giãn</a:t>
            </a:r>
            <a:r>
              <a:rPr lang="en-US" dirty="0" smtClean="0"/>
              <a:t> </a:t>
            </a:r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 smtClean="0"/>
              <a:t>xã</a:t>
            </a:r>
            <a:r>
              <a:rPr lang="en-US" dirty="0" smtClean="0"/>
              <a:t> </a:t>
            </a:r>
            <a:r>
              <a:rPr lang="en-US" dirty="0" err="1" smtClean="0"/>
              <a:t>hội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 smtClean="0"/>
              <a:t>thị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16 </a:t>
            </a:r>
            <a:r>
              <a:rPr lang="en-US" dirty="0" err="1" smtClean="0"/>
              <a:t>tại</a:t>
            </a:r>
            <a:r>
              <a:rPr lang="en-US" dirty="0" smtClean="0"/>
              <a:t> 19 </a:t>
            </a:r>
            <a:r>
              <a:rPr lang="en-US" dirty="0" err="1" smtClean="0"/>
              <a:t>tỉnh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phía</a:t>
            </a:r>
            <a:r>
              <a:rPr lang="en-US" dirty="0" smtClean="0"/>
              <a:t> Nam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gồm</a:t>
            </a:r>
            <a:r>
              <a:rPr lang="en-US" dirty="0" smtClean="0"/>
              <a:t> TP. </a:t>
            </a:r>
            <a:r>
              <a:rPr lang="en-US" dirty="0" err="1" smtClean="0"/>
              <a:t>Hồ</a:t>
            </a:r>
            <a:r>
              <a:rPr lang="en-US" dirty="0" smtClean="0"/>
              <a:t> </a:t>
            </a:r>
            <a:r>
              <a:rPr lang="en-US" dirty="0" err="1" smtClean="0"/>
              <a:t>Chí</a:t>
            </a:r>
            <a:r>
              <a:rPr lang="en-US" dirty="0" smtClean="0"/>
              <a:t> Minh, </a:t>
            </a:r>
            <a:r>
              <a:rPr lang="en-US" dirty="0" err="1" smtClean="0"/>
              <a:t>Bình</a:t>
            </a:r>
            <a:r>
              <a:rPr lang="en-US" dirty="0" smtClean="0"/>
              <a:t> </a:t>
            </a:r>
            <a:r>
              <a:rPr lang="en-US" dirty="0" err="1" smtClean="0"/>
              <a:t>Dương</a:t>
            </a:r>
            <a:r>
              <a:rPr lang="en-US" dirty="0" smtClean="0"/>
              <a:t>, </a:t>
            </a:r>
            <a:r>
              <a:rPr lang="en-US" dirty="0" err="1" smtClean="0"/>
              <a:t>Đồng</a:t>
            </a:r>
            <a:r>
              <a:rPr lang="en-US" dirty="0" smtClean="0"/>
              <a:t> </a:t>
            </a:r>
            <a:r>
              <a:rPr lang="en-US" dirty="0" err="1" smtClean="0"/>
              <a:t>Nai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áp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09/07/2021)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mới</a:t>
            </a:r>
            <a:r>
              <a:rPr lang="en-US" dirty="0" smtClean="0"/>
              <a:t> </a:t>
            </a:r>
            <a:r>
              <a:rPr lang="en-US" dirty="0" err="1" smtClean="0"/>
              <a:t>đây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Thơ</a:t>
            </a:r>
            <a:r>
              <a:rPr lang="en-US" dirty="0" smtClean="0"/>
              <a:t>, </a:t>
            </a:r>
            <a:r>
              <a:rPr lang="en-US" dirty="0" err="1" smtClean="0"/>
              <a:t>Bình</a:t>
            </a:r>
            <a:r>
              <a:rPr lang="en-US" dirty="0" smtClean="0"/>
              <a:t> </a:t>
            </a:r>
            <a:r>
              <a:rPr lang="en-US" dirty="0" err="1" smtClean="0"/>
              <a:t>Phước</a:t>
            </a:r>
            <a:r>
              <a:rPr lang="en-US" dirty="0" smtClean="0"/>
              <a:t>, </a:t>
            </a:r>
            <a:r>
              <a:rPr lang="en-US" dirty="0" err="1" smtClean="0"/>
              <a:t>Tây</a:t>
            </a:r>
            <a:r>
              <a:rPr lang="en-US" dirty="0" smtClean="0"/>
              <a:t> </a:t>
            </a:r>
            <a:r>
              <a:rPr lang="en-US" dirty="0" err="1" smtClean="0"/>
              <a:t>Ninh</a:t>
            </a:r>
            <a:r>
              <a:rPr lang="en-US" dirty="0" smtClean="0"/>
              <a:t>, </a:t>
            </a:r>
            <a:r>
              <a:rPr lang="en-US" dirty="0" err="1" smtClean="0"/>
              <a:t>Bà</a:t>
            </a:r>
            <a:r>
              <a:rPr lang="en-US" dirty="0" smtClean="0"/>
              <a:t> </a:t>
            </a:r>
            <a:r>
              <a:rPr lang="en-US" dirty="0" err="1" smtClean="0"/>
              <a:t>Rịa</a:t>
            </a:r>
            <a:r>
              <a:rPr lang="en-US" dirty="0" smtClean="0"/>
              <a:t> – </a:t>
            </a:r>
            <a:r>
              <a:rPr lang="en-US" dirty="0" err="1" smtClean="0"/>
              <a:t>Vũng</a:t>
            </a:r>
            <a:r>
              <a:rPr lang="en-US" dirty="0" smtClean="0"/>
              <a:t> </a:t>
            </a:r>
            <a:r>
              <a:rPr lang="en-US" dirty="0" err="1" smtClean="0"/>
              <a:t>Tàu</a:t>
            </a:r>
            <a:r>
              <a:rPr lang="en-US" dirty="0" smtClean="0"/>
              <a:t>, </a:t>
            </a:r>
            <a:r>
              <a:rPr lang="en-US" dirty="0" err="1" smtClean="0"/>
              <a:t>Tiền</a:t>
            </a:r>
            <a:r>
              <a:rPr lang="en-US" dirty="0" smtClean="0"/>
              <a:t> Giang, Long An, </a:t>
            </a:r>
            <a:r>
              <a:rPr lang="en-US" dirty="0" err="1" smtClean="0"/>
              <a:t>Vĩnh</a:t>
            </a:r>
            <a:r>
              <a:rPr lang="en-US" dirty="0" smtClean="0"/>
              <a:t> Long, </a:t>
            </a:r>
            <a:r>
              <a:rPr lang="en-US" dirty="0" err="1" smtClean="0"/>
              <a:t>Đồng</a:t>
            </a:r>
            <a:r>
              <a:rPr lang="en-US" dirty="0" smtClean="0"/>
              <a:t> </a:t>
            </a:r>
            <a:r>
              <a:rPr lang="en-US" dirty="0" err="1" smtClean="0"/>
              <a:t>Tháp</a:t>
            </a:r>
            <a:r>
              <a:rPr lang="en-US" dirty="0" smtClean="0"/>
              <a:t>, </a:t>
            </a:r>
            <a:r>
              <a:rPr lang="en-US" dirty="0" err="1" smtClean="0"/>
              <a:t>Bến</a:t>
            </a:r>
            <a:r>
              <a:rPr lang="en-US" dirty="0" smtClean="0"/>
              <a:t> Tre, </a:t>
            </a:r>
            <a:r>
              <a:rPr lang="en-US" dirty="0" err="1" smtClean="0"/>
              <a:t>Hậu</a:t>
            </a:r>
            <a:r>
              <a:rPr lang="en-US" dirty="0" smtClean="0"/>
              <a:t> Giang, An Giang, </a:t>
            </a:r>
            <a:r>
              <a:rPr lang="en-US" dirty="0" err="1" smtClean="0"/>
              <a:t>Bạc</a:t>
            </a:r>
            <a:r>
              <a:rPr lang="en-US" dirty="0" smtClean="0"/>
              <a:t> </a:t>
            </a:r>
            <a:r>
              <a:rPr lang="en-US" dirty="0" err="1" smtClean="0"/>
              <a:t>Liêu</a:t>
            </a:r>
            <a:r>
              <a:rPr lang="en-US" dirty="0" smtClean="0"/>
              <a:t>, </a:t>
            </a:r>
            <a:r>
              <a:rPr lang="en-US" dirty="0" err="1" smtClean="0"/>
              <a:t>Sóc</a:t>
            </a:r>
            <a:r>
              <a:rPr lang="en-US" dirty="0" smtClean="0"/>
              <a:t> </a:t>
            </a:r>
            <a:r>
              <a:rPr lang="en-US" dirty="0" err="1" smtClean="0"/>
              <a:t>Trăng</a:t>
            </a:r>
            <a:r>
              <a:rPr lang="en-US" dirty="0" smtClean="0"/>
              <a:t>, </a:t>
            </a:r>
            <a:r>
              <a:rPr lang="en-US" dirty="0" err="1" smtClean="0"/>
              <a:t>Trà</a:t>
            </a:r>
            <a:r>
              <a:rPr lang="en-US" dirty="0" smtClean="0"/>
              <a:t> Vinh, </a:t>
            </a:r>
            <a:r>
              <a:rPr lang="en-US" dirty="0" err="1" smtClean="0"/>
              <a:t>Kiên</a:t>
            </a:r>
            <a:r>
              <a:rPr lang="en-US" dirty="0" smtClean="0"/>
              <a:t> Giang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Cà</a:t>
            </a:r>
            <a:r>
              <a:rPr lang="en-US" dirty="0" smtClean="0"/>
              <a:t> Mau.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err="1" smtClean="0"/>
              <a:t>Đến</a:t>
            </a:r>
            <a:r>
              <a:rPr lang="en-US" dirty="0" smtClean="0"/>
              <a:t> </a:t>
            </a:r>
            <a:r>
              <a:rPr lang="en-US" dirty="0" err="1" smtClean="0"/>
              <a:t>thời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tại</a:t>
            </a:r>
            <a:r>
              <a:rPr lang="en-US" dirty="0" smtClean="0"/>
              <a:t>, </a:t>
            </a:r>
            <a:r>
              <a:rPr lang="en-US" dirty="0" smtClean="0"/>
              <a:t>FE CREDIT </a:t>
            </a:r>
            <a:r>
              <a:rPr lang="en-US" dirty="0" err="1" smtClean="0"/>
              <a:t>vẫn</a:t>
            </a:r>
            <a:r>
              <a:rPr lang="en-US" dirty="0" smtClean="0"/>
              <a:t> </a:t>
            </a:r>
            <a:r>
              <a:rPr lang="en-US" dirty="0" err="1" smtClean="0"/>
              <a:t>đang</a:t>
            </a:r>
            <a:r>
              <a:rPr lang="en-US" dirty="0" smtClean="0"/>
              <a:t> </a:t>
            </a:r>
            <a:r>
              <a:rPr lang="en-US" dirty="0" err="1" smtClean="0"/>
              <a:t>nỗ</a:t>
            </a:r>
            <a:r>
              <a:rPr lang="en-US" dirty="0" smtClean="0"/>
              <a:t> </a:t>
            </a:r>
            <a:r>
              <a:rPr lang="en-US" dirty="0" err="1" smtClean="0"/>
              <a:t>lực</a:t>
            </a:r>
            <a:r>
              <a:rPr lang="en-US" dirty="0" smtClean="0"/>
              <a:t> </a:t>
            </a:r>
            <a:r>
              <a:rPr lang="en-US" dirty="0" err="1" smtClean="0"/>
              <a:t>phối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cùng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cập</a:t>
            </a:r>
            <a:r>
              <a:rPr lang="en-US" dirty="0" smtClean="0"/>
              <a:t> </a:t>
            </a:r>
            <a:r>
              <a:rPr lang="en-US" dirty="0" err="1" smtClean="0"/>
              <a:t>nhật</a:t>
            </a:r>
            <a:r>
              <a:rPr lang="en-US" dirty="0" smtClean="0"/>
              <a:t> </a:t>
            </a:r>
            <a:r>
              <a:rPr lang="en-US" dirty="0" err="1" smtClean="0"/>
              <a:t>liên</a:t>
            </a:r>
            <a:r>
              <a:rPr lang="en-US" dirty="0" smtClean="0"/>
              <a:t> </a:t>
            </a:r>
            <a:r>
              <a:rPr lang="en-US" dirty="0" err="1" smtClean="0"/>
              <a:t>tục</a:t>
            </a:r>
            <a:r>
              <a:rPr lang="en-US" dirty="0" smtClean="0"/>
              <a:t> Danh </a:t>
            </a:r>
            <a:r>
              <a:rPr lang="en-US" dirty="0" err="1" smtClean="0"/>
              <a:t>sách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địa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thu </a:t>
            </a:r>
            <a:r>
              <a:rPr lang="en-US" dirty="0" err="1" smtClean="0"/>
              <a:t>hộ</a:t>
            </a:r>
            <a:r>
              <a:rPr lang="en-US" dirty="0" smtClean="0"/>
              <a:t> </a:t>
            </a:r>
            <a:r>
              <a:rPr lang="en-US" dirty="0" err="1" smtClean="0"/>
              <a:t>vẫn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phép</a:t>
            </a:r>
            <a:r>
              <a:rPr lang="en-US" dirty="0" smtClean="0"/>
              <a:t> </a:t>
            </a:r>
            <a:r>
              <a:rPr lang="en-US" dirty="0" err="1" smtClean="0"/>
              <a:t>hoạt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, </a:t>
            </a:r>
            <a:r>
              <a:rPr lang="en-US" dirty="0" err="1" smtClean="0"/>
              <a:t>đồng</a:t>
            </a:r>
            <a:r>
              <a:rPr lang="en-US" dirty="0" smtClean="0"/>
              <a:t> </a:t>
            </a:r>
            <a:r>
              <a:rPr lang="en-US" dirty="0" err="1" smtClean="0"/>
              <a:t>thời</a:t>
            </a:r>
            <a:r>
              <a:rPr lang="en-US" dirty="0" smtClean="0"/>
              <a:t> </a:t>
            </a:r>
            <a:r>
              <a:rPr lang="en-US" dirty="0" err="1" smtClean="0"/>
              <a:t>khuyến</a:t>
            </a:r>
            <a:r>
              <a:rPr lang="en-US" dirty="0" smtClean="0"/>
              <a:t> </a:t>
            </a:r>
            <a:r>
              <a:rPr lang="en-US" dirty="0" err="1" smtClean="0"/>
              <a:t>khích</a:t>
            </a:r>
            <a:r>
              <a:rPr lang="en-US" dirty="0" smtClean="0"/>
              <a:t> </a:t>
            </a:r>
            <a:r>
              <a:rPr lang="en-US" dirty="0" err="1" smtClean="0"/>
              <a:t>khách</a:t>
            </a:r>
            <a:r>
              <a:rPr lang="en-US" dirty="0" smtClean="0"/>
              <a:t> </a:t>
            </a:r>
            <a:r>
              <a:rPr lang="en-US" dirty="0" err="1" smtClean="0"/>
              <a:t>hàng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thanh </a:t>
            </a:r>
            <a:r>
              <a:rPr lang="en-US" dirty="0" err="1" smtClean="0"/>
              <a:t>toán</a:t>
            </a:r>
            <a:r>
              <a:rPr lang="en-US" dirty="0" smtClean="0"/>
              <a:t> </a:t>
            </a:r>
            <a:r>
              <a:rPr lang="en-US" dirty="0" err="1" smtClean="0"/>
              <a:t>khoản</a:t>
            </a:r>
            <a:r>
              <a:rPr lang="en-US" dirty="0" smtClean="0"/>
              <a:t> </a:t>
            </a:r>
            <a:r>
              <a:rPr lang="en-US" dirty="0" err="1" smtClean="0"/>
              <a:t>vay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smtClean="0"/>
              <a:t>FE CREDIT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nền</a:t>
            </a:r>
            <a:r>
              <a:rPr lang="en-US" dirty="0" smtClean="0"/>
              <a:t> </a:t>
            </a:r>
            <a:r>
              <a:rPr lang="en-US" dirty="0" err="1" smtClean="0"/>
              <a:t>tảng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online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thu </a:t>
            </a:r>
            <a:r>
              <a:rPr lang="en-US" dirty="0" err="1" smtClean="0"/>
              <a:t>hộ</a:t>
            </a:r>
            <a:r>
              <a:rPr lang="en-US" dirty="0" smtClean="0"/>
              <a:t>, </a:t>
            </a:r>
            <a:r>
              <a:rPr lang="en-US" dirty="0" err="1" smtClean="0"/>
              <a:t>nhằm</a:t>
            </a:r>
            <a:r>
              <a:rPr lang="en-US" dirty="0" smtClean="0"/>
              <a:t> </a:t>
            </a:r>
            <a:r>
              <a:rPr lang="en-US" dirty="0" err="1" smtClean="0"/>
              <a:t>đảm</a:t>
            </a:r>
            <a:r>
              <a:rPr lang="en-US" dirty="0" smtClean="0"/>
              <a:t> </a:t>
            </a:r>
            <a:r>
              <a:rPr lang="en-US" dirty="0" err="1" smtClean="0"/>
              <a:t>bảo</a:t>
            </a:r>
            <a:r>
              <a:rPr lang="en-US" dirty="0" smtClean="0"/>
              <a:t> </a:t>
            </a:r>
            <a:r>
              <a:rPr lang="en-US" dirty="0" err="1" smtClean="0"/>
              <a:t>sức</a:t>
            </a:r>
            <a:r>
              <a:rPr lang="en-US" dirty="0" smtClean="0"/>
              <a:t> </a:t>
            </a:r>
            <a:r>
              <a:rPr lang="en-US" dirty="0" err="1" smtClean="0"/>
              <a:t>khỏe</a:t>
            </a:r>
            <a:r>
              <a:rPr lang="en-US" dirty="0" smtClean="0"/>
              <a:t> </a:t>
            </a:r>
            <a:r>
              <a:rPr lang="en-US" dirty="0" err="1" smtClean="0"/>
              <a:t>cộng</a:t>
            </a:r>
            <a:r>
              <a:rPr lang="en-US" dirty="0" smtClean="0"/>
              <a:t> </a:t>
            </a:r>
            <a:r>
              <a:rPr lang="en-US" dirty="0" err="1" smtClean="0"/>
              <a:t>đồng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tránh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thanh </a:t>
            </a:r>
            <a:r>
              <a:rPr lang="en-US" dirty="0" err="1" smtClean="0"/>
              <a:t>toán</a:t>
            </a:r>
            <a:r>
              <a:rPr lang="en-US" dirty="0" smtClean="0"/>
              <a:t> </a:t>
            </a:r>
            <a:r>
              <a:rPr lang="en-US" dirty="0" err="1" smtClean="0"/>
              <a:t>khoản</a:t>
            </a:r>
            <a:r>
              <a:rPr lang="en-US" dirty="0" smtClean="0"/>
              <a:t> </a:t>
            </a:r>
            <a:r>
              <a:rPr lang="en-US" dirty="0" err="1" smtClean="0"/>
              <a:t>vay</a:t>
            </a:r>
            <a:r>
              <a:rPr lang="en-US" dirty="0" smtClean="0"/>
              <a:t> </a:t>
            </a:r>
            <a:r>
              <a:rPr lang="en-US" dirty="0" err="1" smtClean="0"/>
              <a:t>bị</a:t>
            </a:r>
            <a:r>
              <a:rPr lang="en-US" dirty="0" smtClean="0"/>
              <a:t> </a:t>
            </a:r>
            <a:r>
              <a:rPr lang="en-US" dirty="0" err="1" smtClean="0"/>
              <a:t>chậm</a:t>
            </a:r>
            <a:r>
              <a:rPr lang="en-US" dirty="0" smtClean="0"/>
              <a:t> </a:t>
            </a:r>
            <a:r>
              <a:rPr lang="en-US" dirty="0" err="1" smtClean="0"/>
              <a:t>trễ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62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199" y="128571"/>
            <a:ext cx="11325498" cy="6189387"/>
          </a:xfrm>
          <a:prstGeom prst="rect">
            <a:avLst/>
          </a:prstGeom>
          <a:ln w="28575">
            <a:noFill/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FF0000"/>
                </a:solidFill>
              </a:rPr>
              <a:t>THANH TOÁN ONLINE</a:t>
            </a: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Ví </a:t>
            </a:r>
            <a:r>
              <a:rPr lang="en-US" dirty="0" err="1">
                <a:solidFill>
                  <a:srgbClr val="FF0000"/>
                </a:solidFill>
              </a:rPr>
              <a:t>điện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tử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là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đối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tác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thu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hộ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của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VPB FC: MOMO, ZALOPAY, SMARTPAY, VIETTEL PAY, SHOPEE PAY (AIRPAY) 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và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VNPay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Mobile app/ Internet banking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của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các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Ngân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hàng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là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đối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tác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thu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hộ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của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/>
              <a:t>VPB FC: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AGRIBANK, BIDV, SACOMBANK, VPBANK</a:t>
            </a: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err="1">
                <a:solidFill>
                  <a:srgbClr val="FF0000"/>
                </a:solidFill>
              </a:rPr>
              <a:t>Đăng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ký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Trích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nợ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tự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động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tại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các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Ngân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hàng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thu</a:t>
            </a:r>
            <a:r>
              <a:rPr lang="en-US" dirty="0"/>
              <a:t> </a:t>
            </a:r>
            <a:r>
              <a:rPr lang="en-US" dirty="0" err="1"/>
              <a:t>hộ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VPB FC: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AGRIBANK, BIDV, SACOMBANK, VPBANK</a:t>
            </a: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err="1">
                <a:solidFill>
                  <a:srgbClr val="FF0000"/>
                </a:solidFill>
              </a:rPr>
              <a:t>Chuyển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khoản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liên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Ngân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hàng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vào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Tài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khoản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của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VPB FC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tại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Ngân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hàng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VPBank</a:t>
            </a:r>
            <a:endParaRPr lang="en-US" dirty="0">
              <a:solidFill>
                <a:srgbClr val="FF0000"/>
              </a:solidFill>
            </a:endParaRPr>
          </a:p>
          <a:p>
            <a:pPr marL="742950" lvl="1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dirty="0" err="1"/>
              <a:t>Số</a:t>
            </a:r>
            <a:r>
              <a:rPr lang="en-GB" dirty="0"/>
              <a:t> </a:t>
            </a:r>
            <a:r>
              <a:rPr lang="en-GB" dirty="0" err="1"/>
              <a:t>tài</a:t>
            </a:r>
            <a:r>
              <a:rPr lang="en-GB" dirty="0"/>
              <a:t> </a:t>
            </a:r>
            <a:r>
              <a:rPr lang="en-GB" dirty="0" err="1"/>
              <a:t>khoản</a:t>
            </a:r>
            <a:r>
              <a:rPr lang="en-GB" dirty="0"/>
              <a:t>: </a:t>
            </a:r>
            <a:r>
              <a:rPr lang="en-GB" b="1" dirty="0" smtClean="0"/>
              <a:t>65227557</a:t>
            </a:r>
            <a:endParaRPr lang="en-GB" b="1" dirty="0"/>
          </a:p>
          <a:p>
            <a:pPr marL="742950" lvl="1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Ngân</a:t>
            </a:r>
            <a:r>
              <a:rPr lang="en-GB" dirty="0"/>
              <a:t> </a:t>
            </a:r>
            <a:r>
              <a:rPr lang="en-GB" dirty="0" err="1"/>
              <a:t>hàng</a:t>
            </a:r>
            <a:r>
              <a:rPr lang="en-GB" dirty="0"/>
              <a:t>: </a:t>
            </a:r>
            <a:r>
              <a:rPr lang="en-GB" dirty="0" err="1"/>
              <a:t>VPBank</a:t>
            </a:r>
            <a:r>
              <a:rPr lang="en-GB" dirty="0"/>
              <a:t> chi </a:t>
            </a:r>
            <a:r>
              <a:rPr lang="en-GB" dirty="0" err="1"/>
              <a:t>nhánh</a:t>
            </a:r>
            <a:r>
              <a:rPr lang="en-GB" dirty="0"/>
              <a:t> </a:t>
            </a:r>
            <a:r>
              <a:rPr lang="en-GB" dirty="0" err="1"/>
              <a:t>Hà</a:t>
            </a:r>
            <a:r>
              <a:rPr lang="en-GB" dirty="0"/>
              <a:t> </a:t>
            </a:r>
            <a:r>
              <a:rPr lang="en-GB" dirty="0" err="1"/>
              <a:t>Nội</a:t>
            </a:r>
            <a:endParaRPr lang="en-GB" dirty="0"/>
          </a:p>
          <a:p>
            <a:pPr marL="742950" lvl="1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dirty="0" err="1"/>
              <a:t>Tên</a:t>
            </a:r>
            <a:r>
              <a:rPr lang="en-GB" dirty="0"/>
              <a:t> </a:t>
            </a:r>
            <a:r>
              <a:rPr lang="en-GB" dirty="0" err="1"/>
              <a:t>tài</a:t>
            </a:r>
            <a:r>
              <a:rPr lang="en-GB" dirty="0"/>
              <a:t> </a:t>
            </a:r>
            <a:r>
              <a:rPr lang="en-GB" dirty="0" err="1"/>
              <a:t>khoản</a:t>
            </a:r>
            <a:r>
              <a:rPr lang="en-GB" dirty="0"/>
              <a:t>: VPB FC</a:t>
            </a:r>
          </a:p>
          <a:p>
            <a:pPr marL="742950" lvl="1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dirty="0" err="1"/>
              <a:t>Nội</a:t>
            </a:r>
            <a:r>
              <a:rPr lang="en-GB" dirty="0"/>
              <a:t> dung </a:t>
            </a:r>
            <a:r>
              <a:rPr lang="en-GB" dirty="0" err="1"/>
              <a:t>chuyển</a:t>
            </a:r>
            <a:r>
              <a:rPr lang="en-GB" dirty="0"/>
              <a:t> </a:t>
            </a:r>
            <a:r>
              <a:rPr lang="en-GB" dirty="0" err="1"/>
              <a:t>khoản</a:t>
            </a:r>
            <a:r>
              <a:rPr lang="en-GB" dirty="0"/>
              <a:t>: </a:t>
            </a:r>
            <a:r>
              <a:rPr lang="en-GB" b="1" dirty="0" err="1"/>
              <a:t>H</a:t>
            </a:r>
            <a:r>
              <a:rPr lang="en-GB" b="1" dirty="0" err="1" smtClean="0"/>
              <a:t>ợp</a:t>
            </a:r>
            <a:r>
              <a:rPr lang="en-GB" b="1" dirty="0" smtClean="0"/>
              <a:t> </a:t>
            </a:r>
            <a:r>
              <a:rPr lang="en-GB" b="1" dirty="0" err="1"/>
              <a:t>đồng</a:t>
            </a:r>
            <a:r>
              <a:rPr lang="en-GB" b="1" dirty="0"/>
              <a:t> </a:t>
            </a:r>
            <a:r>
              <a:rPr lang="en-GB" b="1" dirty="0" err="1"/>
              <a:t>số</a:t>
            </a:r>
            <a:r>
              <a:rPr lang="en-GB" b="1" dirty="0"/>
              <a:t> </a:t>
            </a:r>
            <a:r>
              <a:rPr lang="en-GB" b="1" dirty="0" err="1" smtClean="0"/>
              <a:t>xxxxxxxx-xxxxxxx</a:t>
            </a:r>
            <a:r>
              <a:rPr lang="en-GB" b="1" dirty="0" smtClean="0"/>
              <a:t>, </a:t>
            </a:r>
            <a:r>
              <a:rPr lang="en-GB" b="1" dirty="0" err="1" smtClean="0"/>
              <a:t>số</a:t>
            </a:r>
            <a:r>
              <a:rPr lang="en-GB" b="1" dirty="0" smtClean="0"/>
              <a:t> CMND/CCCD </a:t>
            </a:r>
            <a:r>
              <a:rPr lang="en-GB" b="1" dirty="0" err="1" smtClean="0"/>
              <a:t>của</a:t>
            </a:r>
            <a:r>
              <a:rPr lang="en-GB" b="1" dirty="0" smtClean="0"/>
              <a:t> </a:t>
            </a:r>
            <a:r>
              <a:rPr lang="en-GB" b="1" dirty="0" err="1" smtClean="0"/>
              <a:t>khách</a:t>
            </a:r>
            <a:r>
              <a:rPr lang="en-GB" b="1" dirty="0" smtClean="0"/>
              <a:t> </a:t>
            </a:r>
            <a:r>
              <a:rPr lang="en-GB" b="1" dirty="0" err="1" smtClean="0"/>
              <a:t>hàng</a:t>
            </a:r>
            <a:endParaRPr lang="en-GB" b="1" dirty="0"/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i="1" dirty="0" smtClean="0"/>
              <a:t>(</a:t>
            </a:r>
            <a:r>
              <a:rPr lang="en-US" i="1" dirty="0" err="1"/>
              <a:t>Lưu</a:t>
            </a:r>
            <a:r>
              <a:rPr lang="en-US" i="1" dirty="0"/>
              <a:t> ý: </a:t>
            </a:r>
            <a:r>
              <a:rPr lang="en-US" i="1" dirty="0" err="1"/>
              <a:t>Vui</a:t>
            </a:r>
            <a:r>
              <a:rPr lang="en-US" i="1" dirty="0"/>
              <a:t> </a:t>
            </a:r>
            <a:r>
              <a:rPr lang="en-US" i="1" dirty="0" err="1"/>
              <a:t>lòng</a:t>
            </a:r>
            <a:r>
              <a:rPr lang="en-US" i="1" dirty="0"/>
              <a:t> </a:t>
            </a:r>
            <a:r>
              <a:rPr lang="en-US" i="1" dirty="0" err="1"/>
              <a:t>điền</a:t>
            </a:r>
            <a:r>
              <a:rPr lang="en-US" i="1" dirty="0"/>
              <a:t> </a:t>
            </a:r>
            <a:r>
              <a:rPr lang="en-US" i="1" dirty="0" err="1"/>
              <a:t>đầy</a:t>
            </a:r>
            <a:r>
              <a:rPr lang="en-US" i="1" dirty="0"/>
              <a:t> </a:t>
            </a:r>
            <a:r>
              <a:rPr lang="en-US" i="1" dirty="0" err="1"/>
              <a:t>đủ</a:t>
            </a:r>
            <a:r>
              <a:rPr lang="en-US" i="1" dirty="0"/>
              <a:t> </a:t>
            </a:r>
            <a:r>
              <a:rPr lang="en-US" i="1" dirty="0" err="1"/>
              <a:t>số</a:t>
            </a:r>
            <a:r>
              <a:rPr lang="en-US" i="1" dirty="0"/>
              <a:t> </a:t>
            </a:r>
            <a:r>
              <a:rPr lang="en-US" i="1" dirty="0" err="1"/>
              <a:t>hợp</a:t>
            </a:r>
            <a:r>
              <a:rPr lang="en-US" i="1" dirty="0"/>
              <a:t> </a:t>
            </a:r>
            <a:r>
              <a:rPr lang="en-US" i="1" dirty="0" err="1"/>
              <a:t>đồng</a:t>
            </a:r>
            <a:r>
              <a:rPr lang="en-US" i="1" dirty="0"/>
              <a:t> </a:t>
            </a:r>
            <a:r>
              <a:rPr lang="en-US" i="1" dirty="0" err="1"/>
              <a:t>trên</a:t>
            </a:r>
            <a:r>
              <a:rPr lang="en-US" i="1" dirty="0"/>
              <a:t> </a:t>
            </a:r>
            <a:r>
              <a:rPr lang="en-US" i="1" dirty="0" err="1"/>
              <a:t>nội</a:t>
            </a:r>
            <a:r>
              <a:rPr lang="en-US" i="1" dirty="0"/>
              <a:t> dung </a:t>
            </a:r>
            <a:r>
              <a:rPr lang="en-US" i="1" dirty="0" err="1"/>
              <a:t>chuyển</a:t>
            </a:r>
            <a:r>
              <a:rPr lang="en-US" i="1" dirty="0"/>
              <a:t> </a:t>
            </a:r>
            <a:r>
              <a:rPr lang="en-US" i="1" dirty="0" err="1"/>
              <a:t>khoản</a:t>
            </a:r>
            <a:r>
              <a:rPr lang="en-US" i="1" dirty="0"/>
              <a:t> </a:t>
            </a:r>
            <a:r>
              <a:rPr lang="en-US" i="1" dirty="0" err="1"/>
              <a:t>để</a:t>
            </a:r>
            <a:r>
              <a:rPr lang="en-US" i="1" dirty="0"/>
              <a:t> </a:t>
            </a:r>
            <a:r>
              <a:rPr lang="en-US" i="1" dirty="0" err="1"/>
              <a:t>tránh</a:t>
            </a:r>
            <a:r>
              <a:rPr lang="en-US" i="1" dirty="0"/>
              <a:t> </a:t>
            </a:r>
            <a:r>
              <a:rPr lang="en-US" i="1" dirty="0" err="1"/>
              <a:t>việc</a:t>
            </a:r>
            <a:r>
              <a:rPr lang="en-US" i="1" dirty="0"/>
              <a:t> </a:t>
            </a:r>
            <a:r>
              <a:rPr lang="en-US" i="1" dirty="0" err="1"/>
              <a:t>tiền</a:t>
            </a:r>
            <a:r>
              <a:rPr lang="en-US" i="1" dirty="0"/>
              <a:t> </a:t>
            </a:r>
            <a:r>
              <a:rPr lang="en-US" i="1" dirty="0" err="1"/>
              <a:t>không</a:t>
            </a:r>
            <a:r>
              <a:rPr lang="en-US" i="1" dirty="0"/>
              <a:t> </a:t>
            </a:r>
            <a:r>
              <a:rPr lang="en-US" i="1" dirty="0" err="1"/>
              <a:t>được</a:t>
            </a:r>
            <a:r>
              <a:rPr lang="en-US" i="1" dirty="0"/>
              <a:t> </a:t>
            </a:r>
            <a:r>
              <a:rPr lang="en-US" i="1" dirty="0" err="1"/>
              <a:t>ghi</a:t>
            </a:r>
            <a:r>
              <a:rPr lang="en-US" i="1" dirty="0"/>
              <a:t> </a:t>
            </a:r>
            <a:endParaRPr lang="en-US" i="1" dirty="0" smtClean="0"/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i="1" dirty="0" err="1" smtClean="0"/>
              <a:t>nhận</a:t>
            </a:r>
            <a:r>
              <a:rPr lang="en-US" i="1" dirty="0" smtClean="0"/>
              <a:t> </a:t>
            </a:r>
            <a:r>
              <a:rPr lang="en-US" i="1" dirty="0" err="1"/>
              <a:t>vào</a:t>
            </a:r>
            <a:r>
              <a:rPr lang="en-US" i="1" dirty="0"/>
              <a:t> </a:t>
            </a:r>
            <a:r>
              <a:rPr lang="en-US" i="1" dirty="0" err="1"/>
              <a:t>hợp</a:t>
            </a:r>
            <a:r>
              <a:rPr lang="en-US" i="1" dirty="0"/>
              <a:t> </a:t>
            </a:r>
            <a:r>
              <a:rPr lang="en-US" i="1" dirty="0" err="1"/>
              <a:t>đồng</a:t>
            </a:r>
            <a:r>
              <a:rPr lang="en-US" i="1" dirty="0" smtClean="0"/>
              <a:t>)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i="1" dirty="0"/>
              <a:t>Chi </a:t>
            </a:r>
            <a:r>
              <a:rPr lang="en-US" i="1" dirty="0" err="1"/>
              <a:t>tiết</a:t>
            </a:r>
            <a:r>
              <a:rPr lang="en-US" i="1" dirty="0"/>
              <a:t> </a:t>
            </a:r>
            <a:r>
              <a:rPr lang="en-US" i="1" dirty="0" err="1"/>
              <a:t>hướng</a:t>
            </a:r>
            <a:r>
              <a:rPr lang="en-US" i="1" dirty="0"/>
              <a:t> </a:t>
            </a:r>
            <a:r>
              <a:rPr lang="en-US" i="1" dirty="0" err="1"/>
              <a:t>dẫn</a:t>
            </a:r>
            <a:r>
              <a:rPr lang="en-US" i="1" dirty="0"/>
              <a:t> </a:t>
            </a:r>
            <a:r>
              <a:rPr lang="en-US" i="1" dirty="0" err="1"/>
              <a:t>thanh</a:t>
            </a:r>
            <a:r>
              <a:rPr lang="en-US" i="1" dirty="0"/>
              <a:t> </a:t>
            </a:r>
            <a:r>
              <a:rPr lang="en-US" i="1" dirty="0" err="1"/>
              <a:t>toán</a:t>
            </a:r>
            <a:r>
              <a:rPr lang="en-US" i="1" dirty="0"/>
              <a:t>, </a:t>
            </a:r>
            <a:r>
              <a:rPr lang="en-US" i="1" dirty="0" err="1"/>
              <a:t>vui</a:t>
            </a:r>
            <a:r>
              <a:rPr lang="en-US" i="1" dirty="0"/>
              <a:t> </a:t>
            </a:r>
            <a:r>
              <a:rPr lang="en-US" i="1" dirty="0" err="1"/>
              <a:t>lòng</a:t>
            </a:r>
            <a:r>
              <a:rPr lang="en-US" i="1" dirty="0"/>
              <a:t> </a:t>
            </a:r>
            <a:r>
              <a:rPr lang="en-US" i="1" dirty="0" err="1"/>
              <a:t>truy</a:t>
            </a:r>
            <a:r>
              <a:rPr lang="en-US" i="1" dirty="0"/>
              <a:t> </a:t>
            </a:r>
            <a:r>
              <a:rPr lang="en-US" i="1" dirty="0" err="1"/>
              <a:t>cập</a:t>
            </a:r>
            <a:r>
              <a:rPr lang="en-US" i="1" dirty="0"/>
              <a:t>: </a:t>
            </a:r>
            <a:r>
              <a:rPr lang="en-US" i="1" dirty="0">
                <a:hlinkClick r:id="rId2"/>
              </a:rPr>
              <a:t>https://fecredit.com.vn/huong-dan-thanh-toan</a:t>
            </a:r>
            <a:r>
              <a:rPr lang="en-US" i="1" dirty="0" smtClean="0">
                <a:hlinkClick r:id="rId2"/>
              </a:rPr>
              <a:t>/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4688" r="99219"/>
                    </a14:imgEffect>
                    <a14:imgEffect>
                      <a14:sharpenSoften amount="25000"/>
                    </a14:imgEffect>
                    <a14:imgEffect>
                      <a14:colorTemperature colorTemp="72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901646" y="2851675"/>
            <a:ext cx="2438400" cy="360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47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199" y="104503"/>
            <a:ext cx="11273245" cy="6210931"/>
          </a:xfrm>
          <a:prstGeom prst="rect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dirty="0" smtClean="0">
                <a:solidFill>
                  <a:srgbClr val="00B050"/>
                </a:solidFill>
              </a:rPr>
              <a:t>THANH TOÁN OFFLINE</a:t>
            </a: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Hệ</a:t>
            </a:r>
            <a:r>
              <a:rPr lang="en-US" b="1" dirty="0" smtClean="0"/>
              <a:t> </a:t>
            </a:r>
            <a:r>
              <a:rPr lang="en-US" dirty="0" err="1" smtClean="0"/>
              <a:t>thống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Vinmart</a:t>
            </a:r>
            <a:r>
              <a:rPr lang="en-US" dirty="0" smtClean="0">
                <a:solidFill>
                  <a:srgbClr val="FF0000"/>
                </a:solidFill>
              </a:rPr>
              <a:t>/ </a:t>
            </a:r>
            <a:r>
              <a:rPr lang="en-US" dirty="0" err="1" smtClean="0">
                <a:solidFill>
                  <a:srgbClr val="FF0000"/>
                </a:solidFill>
              </a:rPr>
              <a:t>Vinmart</a:t>
            </a:r>
            <a:r>
              <a:rPr lang="en-US" dirty="0" smtClean="0">
                <a:solidFill>
                  <a:srgbClr val="FF0000"/>
                </a:solidFill>
              </a:rPr>
              <a:t>+ 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thu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khung</a:t>
            </a:r>
            <a:r>
              <a:rPr lang="en-US" dirty="0" smtClean="0"/>
              <a:t> </a:t>
            </a:r>
            <a:r>
              <a:rPr lang="en-US" dirty="0" err="1" smtClean="0"/>
              <a:t>giờ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13h-16h</a:t>
            </a:r>
            <a:r>
              <a:rPr lang="en-US" dirty="0" smtClean="0"/>
              <a:t> </a:t>
            </a:r>
            <a:r>
              <a:rPr lang="en-US" dirty="0" err="1" smtClean="0"/>
              <a:t>hàng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endParaRPr lang="en-US" dirty="0" smtClean="0"/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err="1"/>
              <a:t>Hệ</a:t>
            </a:r>
            <a:r>
              <a:rPr lang="en-US" dirty="0"/>
              <a:t> </a:t>
            </a:r>
            <a:r>
              <a:rPr lang="en-US" dirty="0" err="1"/>
              <a:t>thống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Bách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Hóa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Xanh</a:t>
            </a:r>
            <a:r>
              <a:rPr lang="en-US" dirty="0" smtClean="0"/>
              <a:t>: </a:t>
            </a:r>
            <a:r>
              <a:rPr lang="en-US" dirty="0" err="1"/>
              <a:t>thu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giờ</a:t>
            </a:r>
            <a:r>
              <a:rPr lang="en-US" dirty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11h-15h</a:t>
            </a:r>
            <a:r>
              <a:rPr lang="en-US" dirty="0" smtClean="0"/>
              <a:t> </a:t>
            </a:r>
            <a:r>
              <a:rPr lang="en-US" dirty="0" err="1"/>
              <a:t>hàng</a:t>
            </a:r>
            <a:r>
              <a:rPr lang="en-US" dirty="0"/>
              <a:t> </a:t>
            </a:r>
            <a:r>
              <a:rPr lang="en-US" dirty="0" err="1" smtClean="0"/>
              <a:t>ngày</a:t>
            </a:r>
            <a:endParaRPr lang="en-US" dirty="0"/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chuỗi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Cửa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hàng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tiện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lợi</a:t>
            </a:r>
            <a:r>
              <a:rPr lang="en-US" dirty="0" smtClean="0">
                <a:solidFill>
                  <a:srgbClr val="FF0000"/>
                </a:solidFill>
              </a:rPr>
              <a:t> GS25/ Family mart/ </a:t>
            </a:r>
            <a:r>
              <a:rPr lang="en-US" dirty="0" err="1" smtClean="0">
                <a:solidFill>
                  <a:srgbClr val="FF0000"/>
                </a:solidFill>
              </a:rPr>
              <a:t>MiniStop</a:t>
            </a:r>
            <a:r>
              <a:rPr lang="en-US" dirty="0" smtClean="0">
                <a:solidFill>
                  <a:srgbClr val="FF0000"/>
                </a:solidFill>
              </a:rPr>
              <a:t>/ </a:t>
            </a:r>
            <a:r>
              <a:rPr lang="en-US" dirty="0" err="1" smtClean="0">
                <a:solidFill>
                  <a:srgbClr val="FF0000"/>
                </a:solidFill>
              </a:rPr>
              <a:t>CircleK</a:t>
            </a:r>
            <a:r>
              <a:rPr lang="en-US" dirty="0" smtClean="0">
                <a:solidFill>
                  <a:srgbClr val="FF0000"/>
                </a:solidFill>
              </a:rPr>
              <a:t>…</a:t>
            </a:r>
            <a:r>
              <a:rPr lang="en-US" dirty="0" smtClean="0"/>
              <a:t>: </a:t>
            </a:r>
            <a:r>
              <a:rPr lang="en-US" dirty="0" err="1" smtClean="0"/>
              <a:t>vẫn</a:t>
            </a:r>
            <a:r>
              <a:rPr lang="en-US" dirty="0" smtClean="0"/>
              <a:t> </a:t>
            </a:r>
            <a:r>
              <a:rPr lang="en-US" dirty="0" err="1" smtClean="0"/>
              <a:t>hoạt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bình</a:t>
            </a:r>
            <a:r>
              <a:rPr lang="en-US" dirty="0" smtClean="0"/>
              <a:t> </a:t>
            </a:r>
            <a:r>
              <a:rPr lang="en-US" dirty="0" err="1" smtClean="0"/>
              <a:t>thường</a:t>
            </a:r>
            <a:endParaRPr lang="en-US" dirty="0" smtClean="0"/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Hệ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thống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Bưu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cục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VNPost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nước</a:t>
            </a:r>
            <a:r>
              <a:rPr lang="en-US" dirty="0"/>
              <a:t>: </a:t>
            </a:r>
            <a:r>
              <a:rPr lang="en-US" dirty="0" err="1"/>
              <a:t>vẫn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 smtClean="0"/>
              <a:t>thường</a:t>
            </a:r>
            <a:endParaRPr lang="en-US" dirty="0"/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thống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Phòng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Giao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dịch</a:t>
            </a:r>
            <a:r>
              <a:rPr lang="en-US" dirty="0" smtClean="0">
                <a:solidFill>
                  <a:srgbClr val="FF0000"/>
                </a:solidFill>
              </a:rPr>
              <a:t>/Chi </a:t>
            </a:r>
            <a:r>
              <a:rPr lang="en-US" dirty="0" err="1" smtClean="0">
                <a:solidFill>
                  <a:srgbClr val="FF0000"/>
                </a:solidFill>
              </a:rPr>
              <a:t>nhánh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Ngân</a:t>
            </a:r>
            <a:r>
              <a:rPr lang="en-US" dirty="0" smtClean="0"/>
              <a:t> </a:t>
            </a:r>
            <a:r>
              <a:rPr lang="en-US" dirty="0" err="1" smtClean="0"/>
              <a:t>hàng</a:t>
            </a:r>
            <a:r>
              <a:rPr lang="en-US" dirty="0" smtClean="0"/>
              <a:t> </a:t>
            </a: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thu</a:t>
            </a:r>
            <a:r>
              <a:rPr lang="en-US" dirty="0" smtClean="0"/>
              <a:t> </a:t>
            </a:r>
            <a:r>
              <a:rPr lang="en-US" dirty="0" err="1" smtClean="0"/>
              <a:t>hộ</a:t>
            </a:r>
            <a:r>
              <a:rPr lang="en-US" dirty="0" smtClean="0"/>
              <a:t> </a:t>
            </a:r>
            <a:r>
              <a:rPr lang="en-US" dirty="0" err="1" smtClean="0"/>
              <a:t>Sacombank</a:t>
            </a:r>
            <a:r>
              <a:rPr lang="en-US" dirty="0" smtClean="0"/>
              <a:t>, BIDV, </a:t>
            </a:r>
            <a:r>
              <a:rPr lang="en-US" dirty="0" err="1" smtClean="0"/>
              <a:t>Vietinbank</a:t>
            </a:r>
            <a:r>
              <a:rPr lang="en-US" dirty="0" smtClean="0"/>
              <a:t>, </a:t>
            </a:r>
            <a:r>
              <a:rPr lang="en-US" dirty="0" err="1" smtClean="0"/>
              <a:t>VPBank</a:t>
            </a:r>
            <a:r>
              <a:rPr lang="en-US" dirty="0" smtClean="0"/>
              <a:t>: </a:t>
            </a:r>
            <a:r>
              <a:rPr lang="en-US" dirty="0" err="1" smtClean="0"/>
              <a:t>hoạt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/>
              <a:t> </a:t>
            </a:r>
            <a:r>
              <a:rPr lang="en-US" dirty="0" err="1" smtClean="0"/>
              <a:t>bình</a:t>
            </a:r>
            <a:r>
              <a:rPr lang="en-US" dirty="0" smtClean="0"/>
              <a:t> </a:t>
            </a:r>
            <a:r>
              <a:rPr lang="en-US" dirty="0" err="1" smtClean="0"/>
              <a:t>thường</a:t>
            </a:r>
            <a:endParaRPr lang="en-US" dirty="0"/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Thanh </a:t>
            </a:r>
            <a:r>
              <a:rPr lang="en-US" dirty="0" err="1" smtClean="0"/>
              <a:t>toán</a:t>
            </a:r>
            <a:r>
              <a:rPr lang="en-US" dirty="0" smtClean="0"/>
              <a:t> </a:t>
            </a:r>
            <a:r>
              <a:rPr lang="en-US" dirty="0" err="1" smtClean="0"/>
              <a:t>khoản</a:t>
            </a:r>
            <a:r>
              <a:rPr lang="en-US" dirty="0" smtClean="0"/>
              <a:t> </a:t>
            </a:r>
            <a:r>
              <a:rPr lang="en-US" dirty="0" err="1" smtClean="0"/>
              <a:t>vay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vay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VPB FC </a:t>
            </a:r>
            <a:r>
              <a:rPr lang="en-US" dirty="0" err="1" smtClean="0"/>
              <a:t>tại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CDM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VPBank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cả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, </a:t>
            </a:r>
            <a:r>
              <a:rPr lang="en-US" dirty="0" err="1" smtClean="0"/>
              <a:t>ngay</a:t>
            </a:r>
            <a:r>
              <a:rPr lang="en-US" dirty="0" smtClean="0"/>
              <a:t> </a:t>
            </a:r>
            <a:r>
              <a:rPr lang="en-US" dirty="0" err="1" smtClean="0"/>
              <a:t>cả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Khách</a:t>
            </a:r>
            <a:r>
              <a:rPr lang="en-US" dirty="0" smtClean="0"/>
              <a:t> </a:t>
            </a:r>
            <a:r>
              <a:rPr lang="en-US" dirty="0" err="1" smtClean="0"/>
              <a:t>hàng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thẻ</a:t>
            </a:r>
            <a:r>
              <a:rPr lang="en-US" dirty="0" smtClean="0"/>
              <a:t> ATM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VPBank</a:t>
            </a:r>
            <a:r>
              <a:rPr lang="en-US" dirty="0" smtClean="0"/>
              <a:t>.</a:t>
            </a: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err="1" smtClean="0"/>
              <a:t>Chuỗi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cửa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hàng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en-US" dirty="0" err="1" smtClean="0">
                <a:solidFill>
                  <a:srgbClr val="FF0000"/>
                </a:solidFill>
              </a:rPr>
              <a:t>siêu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thị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Viettel</a:t>
            </a:r>
            <a:r>
              <a:rPr lang="en-US" dirty="0" smtClean="0"/>
              <a:t>: </a:t>
            </a:r>
            <a:r>
              <a:rPr lang="en-US" dirty="0" err="1" smtClean="0"/>
              <a:t>vẫn</a:t>
            </a:r>
            <a:r>
              <a:rPr lang="en-US" dirty="0" smtClean="0"/>
              <a:t> </a:t>
            </a:r>
            <a:r>
              <a:rPr lang="en-US" dirty="0" err="1" smtClean="0"/>
              <a:t>hoạt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bình</a:t>
            </a:r>
            <a:r>
              <a:rPr lang="en-US" dirty="0" smtClean="0"/>
              <a:t> </a:t>
            </a:r>
            <a:r>
              <a:rPr lang="en-US" dirty="0" err="1" smtClean="0"/>
              <a:t>thường</a:t>
            </a:r>
            <a:r>
              <a:rPr lang="en-US" dirty="0" smtClean="0"/>
              <a:t>. </a:t>
            </a:r>
            <a:r>
              <a:rPr lang="en-US" dirty="0" err="1" smtClean="0"/>
              <a:t>Thông</a:t>
            </a:r>
            <a:r>
              <a:rPr lang="en-US" dirty="0" smtClean="0"/>
              <a:t> tin chi </a:t>
            </a:r>
            <a:r>
              <a:rPr lang="en-US" dirty="0" err="1" smtClean="0"/>
              <a:t>tiết</a:t>
            </a:r>
            <a:r>
              <a:rPr lang="en-US" dirty="0" smtClean="0"/>
              <a:t>, </a:t>
            </a:r>
            <a:r>
              <a:rPr lang="en-US" dirty="0" err="1" smtClean="0"/>
              <a:t>vui</a:t>
            </a:r>
            <a:r>
              <a:rPr lang="en-US" dirty="0" smtClean="0"/>
              <a:t> </a:t>
            </a:r>
            <a:r>
              <a:rPr lang="en-US" dirty="0" err="1" smtClean="0"/>
              <a:t>lòng</a:t>
            </a:r>
            <a:r>
              <a:rPr lang="en-US" dirty="0" smtClean="0"/>
              <a:t> </a:t>
            </a:r>
            <a:r>
              <a:rPr lang="en-US" dirty="0" err="1" smtClean="0"/>
              <a:t>truy</a:t>
            </a:r>
            <a:r>
              <a:rPr lang="en-US" dirty="0" smtClean="0"/>
              <a:t> </a:t>
            </a:r>
            <a:r>
              <a:rPr lang="en-US" dirty="0" err="1" smtClean="0"/>
              <a:t>cập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 link:</a:t>
            </a:r>
          </a:p>
          <a:p>
            <a:pPr marL="742950" lvl="1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 err="1"/>
              <a:t>Cửa</a:t>
            </a:r>
            <a:r>
              <a:rPr lang="en-US" dirty="0"/>
              <a:t> </a:t>
            </a:r>
            <a:r>
              <a:rPr lang="en-US" dirty="0" err="1"/>
              <a:t>hàng</a:t>
            </a:r>
            <a:r>
              <a:rPr lang="en-US" dirty="0"/>
              <a:t> Telecom: https://vietteltelecom.vn/cua-hang</a:t>
            </a:r>
          </a:p>
          <a:p>
            <a:pPr marL="800100" lvl="1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 err="1"/>
              <a:t>Siêu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: https://</a:t>
            </a:r>
            <a:r>
              <a:rPr lang="en-US" dirty="0" smtClean="0"/>
              <a:t>viettelstore.vn/sieu-thi-gan-nhat.html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 err="1" smtClean="0"/>
              <a:t>Khách</a:t>
            </a:r>
            <a:r>
              <a:rPr lang="en-GB" dirty="0" smtClean="0"/>
              <a:t> </a:t>
            </a:r>
            <a:r>
              <a:rPr lang="en-GB" dirty="0" err="1"/>
              <a:t>hàng</a:t>
            </a:r>
            <a:r>
              <a:rPr lang="en-GB" dirty="0"/>
              <a:t> </a:t>
            </a:r>
            <a:r>
              <a:rPr lang="en-GB" dirty="0" err="1"/>
              <a:t>có</a:t>
            </a:r>
            <a:r>
              <a:rPr lang="en-GB" dirty="0"/>
              <a:t> </a:t>
            </a:r>
            <a:r>
              <a:rPr lang="en-GB" dirty="0" err="1"/>
              <a:t>thể</a:t>
            </a:r>
            <a:r>
              <a:rPr lang="en-GB" dirty="0"/>
              <a:t> </a:t>
            </a:r>
            <a:r>
              <a:rPr lang="en-GB" dirty="0" err="1"/>
              <a:t>liên</a:t>
            </a:r>
            <a:r>
              <a:rPr lang="en-GB" dirty="0"/>
              <a:t> </a:t>
            </a:r>
            <a:r>
              <a:rPr lang="en-GB" dirty="0" err="1"/>
              <a:t>hệ</a:t>
            </a:r>
            <a:r>
              <a:rPr lang="en-GB" dirty="0"/>
              <a:t> </a:t>
            </a:r>
            <a:r>
              <a:rPr lang="en-GB" dirty="0" err="1"/>
              <a:t>tổng</a:t>
            </a:r>
            <a:r>
              <a:rPr lang="en-GB" dirty="0"/>
              <a:t> </a:t>
            </a:r>
            <a:r>
              <a:rPr lang="en-GB" dirty="0" err="1"/>
              <a:t>đài</a:t>
            </a:r>
            <a:r>
              <a:rPr lang="en-GB" dirty="0"/>
              <a:t>: </a:t>
            </a:r>
            <a:r>
              <a:rPr lang="en-GB" b="1" dirty="0">
                <a:solidFill>
                  <a:srgbClr val="FF0000"/>
                </a:solidFill>
              </a:rPr>
              <a:t>18009000</a:t>
            </a:r>
            <a:r>
              <a:rPr lang="en-GB" dirty="0"/>
              <a:t> (</a:t>
            </a:r>
            <a:r>
              <a:rPr lang="en-GB" dirty="0" err="1"/>
              <a:t>miễn</a:t>
            </a:r>
            <a:r>
              <a:rPr lang="en-GB" dirty="0"/>
              <a:t> </a:t>
            </a:r>
            <a:r>
              <a:rPr lang="en-GB" dirty="0" err="1"/>
              <a:t>phí</a:t>
            </a:r>
            <a:r>
              <a:rPr lang="en-GB" dirty="0"/>
              <a:t>) </a:t>
            </a:r>
            <a:r>
              <a:rPr lang="en-GB" dirty="0" err="1"/>
              <a:t>để</a:t>
            </a:r>
            <a:r>
              <a:rPr lang="en-GB" dirty="0"/>
              <a:t> </a:t>
            </a:r>
            <a:r>
              <a:rPr lang="en-GB" dirty="0" err="1"/>
              <a:t>được</a:t>
            </a:r>
            <a:r>
              <a:rPr lang="en-GB" dirty="0"/>
              <a:t> </a:t>
            </a:r>
            <a:r>
              <a:rPr lang="en-GB" dirty="0" err="1"/>
              <a:t>hỗ</a:t>
            </a:r>
            <a:r>
              <a:rPr lang="en-GB" dirty="0"/>
              <a:t> </a:t>
            </a:r>
            <a:r>
              <a:rPr lang="en-GB" dirty="0" err="1"/>
              <a:t>trợ</a:t>
            </a:r>
            <a:r>
              <a:rPr lang="en-GB" dirty="0"/>
              <a:t> </a:t>
            </a:r>
            <a:r>
              <a:rPr lang="en-GB" dirty="0" err="1"/>
              <a:t>thông</a:t>
            </a:r>
            <a:r>
              <a:rPr lang="en-GB" dirty="0"/>
              <a:t> tin </a:t>
            </a:r>
            <a:r>
              <a:rPr lang="en-GB" dirty="0" err="1"/>
              <a:t>về</a:t>
            </a:r>
            <a:r>
              <a:rPr lang="en-GB" dirty="0"/>
              <a:t> </a:t>
            </a:r>
            <a:r>
              <a:rPr lang="en-GB" dirty="0" err="1"/>
              <a:t>các</a:t>
            </a:r>
            <a:r>
              <a:rPr lang="en-GB" dirty="0"/>
              <a:t> </a:t>
            </a:r>
            <a:r>
              <a:rPr lang="en-GB" dirty="0" err="1"/>
              <a:t>điểm</a:t>
            </a:r>
            <a:r>
              <a:rPr lang="en-GB" dirty="0"/>
              <a:t> </a:t>
            </a:r>
            <a:r>
              <a:rPr lang="en-GB" dirty="0" err="1"/>
              <a:t>thu</a:t>
            </a:r>
            <a:r>
              <a:rPr lang="en-GB" dirty="0"/>
              <a:t> </a:t>
            </a:r>
            <a:r>
              <a:rPr lang="en-GB" dirty="0" err="1"/>
              <a:t>hộ</a:t>
            </a:r>
            <a:r>
              <a:rPr lang="en-GB" dirty="0"/>
              <a:t> </a:t>
            </a:r>
            <a:r>
              <a:rPr lang="en-GB" dirty="0" err="1"/>
              <a:t>của</a:t>
            </a:r>
            <a:r>
              <a:rPr lang="en-GB" dirty="0"/>
              <a:t> </a:t>
            </a:r>
            <a:r>
              <a:rPr lang="en-GB" dirty="0" err="1" smtClean="0"/>
              <a:t>Viettel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410803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228600" y="-90932"/>
            <a:ext cx="2527820" cy="2115675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070413" y="-156553"/>
            <a:ext cx="9583002" cy="7916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  <a:scene3d>
              <a:camera prst="orthographicFront"/>
              <a:lightRig rig="harsh" dir="t"/>
            </a:scene3d>
            <a:sp3d prstMaterial="matte"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600" b="1" dirty="0" smtClean="0">
                <a:ln/>
                <a:solidFill>
                  <a:srgbClr val="FF0000"/>
                </a:solidFill>
                <a:latin typeface="+mn-lt"/>
              </a:rPr>
              <a:t>MỘT SỐ ĐỊA ĐIỂM/ ĐẠI LÝ THU HỘ ĐANG TẠM DỪNG HOẠT ĐỘNG</a:t>
            </a:r>
            <a:endParaRPr lang="en-GB" sz="2600" b="1" dirty="0">
              <a:ln/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71902" y="1339626"/>
            <a:ext cx="9980024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err="1" smtClean="0">
                <a:cs typeface="Arial" panose="020B0604020202020204" pitchFamily="34" charset="0"/>
              </a:rPr>
              <a:t>Trước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tình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hình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diễn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biến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ngày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một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phức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tạp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của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đại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dịch</a:t>
            </a:r>
            <a:r>
              <a:rPr lang="en-US" dirty="0" smtClean="0">
                <a:cs typeface="Arial" panose="020B0604020202020204" pitchFamily="34" charset="0"/>
              </a:rPr>
              <a:t> COVID-19, </a:t>
            </a:r>
            <a:r>
              <a:rPr lang="en-US" dirty="0" err="1" smtClean="0">
                <a:cs typeface="Arial" panose="020B0604020202020204" pitchFamily="34" charset="0"/>
              </a:rPr>
              <a:t>một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số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Bưu</a:t>
            </a:r>
            <a:r>
              <a:rPr lang="en-US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cục</a:t>
            </a:r>
            <a:r>
              <a:rPr lang="en-US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VNPost</a:t>
            </a:r>
            <a:r>
              <a:rPr lang="en-US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đã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phải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tạm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dừng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hoạt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động</a:t>
            </a:r>
            <a:r>
              <a:rPr lang="en-US" dirty="0" smtClean="0">
                <a:cs typeface="Arial" panose="020B0604020202020204" pitchFamily="34" charset="0"/>
              </a:rPr>
              <a:t>. </a:t>
            </a:r>
            <a:r>
              <a:rPr lang="en-US" dirty="0" err="1" smtClean="0">
                <a:cs typeface="Arial" panose="020B0604020202020204" pitchFamily="34" charset="0"/>
              </a:rPr>
              <a:t>Khối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Vận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hành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xin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thông</a:t>
            </a:r>
            <a:r>
              <a:rPr lang="en-US" dirty="0" smtClean="0">
                <a:cs typeface="Arial" panose="020B0604020202020204" pitchFamily="34" charset="0"/>
              </a:rPr>
              <a:t> tin </a:t>
            </a:r>
            <a:r>
              <a:rPr lang="en-US" dirty="0" err="1" smtClean="0">
                <a:cs typeface="Arial" panose="020B0604020202020204" pitchFamily="34" charset="0"/>
              </a:rPr>
              <a:t>đến</a:t>
            </a:r>
            <a:r>
              <a:rPr lang="en-US" dirty="0" smtClean="0">
                <a:cs typeface="Arial" panose="020B0604020202020204" pitchFamily="34" charset="0"/>
              </a:rPr>
              <a:t> Quý </a:t>
            </a:r>
            <a:r>
              <a:rPr lang="en-US" dirty="0" err="1" smtClean="0">
                <a:cs typeface="Arial" panose="020B0604020202020204" pitchFamily="34" charset="0"/>
              </a:rPr>
              <a:t>anh</a:t>
            </a:r>
            <a:r>
              <a:rPr lang="en-US" dirty="0" smtClean="0">
                <a:cs typeface="Arial" panose="020B0604020202020204" pitchFamily="34" charset="0"/>
              </a:rPr>
              <a:t>/</a:t>
            </a:r>
            <a:r>
              <a:rPr lang="en-US" dirty="0" err="1" smtClean="0">
                <a:cs typeface="Arial" panose="020B0604020202020204" pitchFamily="34" charset="0"/>
              </a:rPr>
              <a:t>chị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thông</a:t>
            </a:r>
            <a:r>
              <a:rPr lang="en-US" dirty="0" smtClean="0">
                <a:cs typeface="Arial" panose="020B0604020202020204" pitchFamily="34" charset="0"/>
              </a:rPr>
              <a:t> tin </a:t>
            </a:r>
            <a:r>
              <a:rPr lang="en-US" dirty="0" err="1" smtClean="0">
                <a:cs typeface="Arial" panose="020B0604020202020204" pitchFamily="34" charset="0"/>
              </a:rPr>
              <a:t>cụ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thể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của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các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Bưu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cục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cũng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như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địa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điểm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thanh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toán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thay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thế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trong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cùng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khu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vực</a:t>
            </a:r>
            <a:r>
              <a:rPr lang="en-US" dirty="0" smtClean="0">
                <a:cs typeface="Arial" panose="020B0604020202020204" pitchFamily="34" charset="0"/>
              </a:rPr>
              <a:t>: </a:t>
            </a:r>
            <a:endParaRPr lang="en-GB" dirty="0">
              <a:cs typeface="Arial" panose="020B060402020202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528150"/>
              </p:ext>
            </p:extLst>
          </p:nvPr>
        </p:nvGraphicFramePr>
        <p:xfrm>
          <a:off x="205715" y="2620421"/>
          <a:ext cx="11868998" cy="3455084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444137">
                  <a:extLst>
                    <a:ext uri="{9D8B030D-6E8A-4147-A177-3AD203B41FA5}">
                      <a16:colId xmlns:a16="http://schemas.microsoft.com/office/drawing/2014/main" val="824075041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617317552"/>
                    </a:ext>
                  </a:extLst>
                </a:gridCol>
                <a:gridCol w="2024743">
                  <a:extLst>
                    <a:ext uri="{9D8B030D-6E8A-4147-A177-3AD203B41FA5}">
                      <a16:colId xmlns:a16="http://schemas.microsoft.com/office/drawing/2014/main" val="3905146776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68441586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1377417029"/>
                    </a:ext>
                  </a:extLst>
                </a:gridCol>
                <a:gridCol w="1345474">
                  <a:extLst>
                    <a:ext uri="{9D8B030D-6E8A-4147-A177-3AD203B41FA5}">
                      <a16:colId xmlns:a16="http://schemas.microsoft.com/office/drawing/2014/main" val="2025299839"/>
                    </a:ext>
                  </a:extLst>
                </a:gridCol>
                <a:gridCol w="2189422">
                  <a:extLst>
                    <a:ext uri="{9D8B030D-6E8A-4147-A177-3AD203B41FA5}">
                      <a16:colId xmlns:a16="http://schemas.microsoft.com/office/drawing/2014/main" val="3297936066"/>
                    </a:ext>
                  </a:extLst>
                </a:gridCol>
                <a:gridCol w="1227908">
                  <a:extLst>
                    <a:ext uri="{9D8B030D-6E8A-4147-A177-3AD203B41FA5}">
                      <a16:colId xmlns:a16="http://schemas.microsoft.com/office/drawing/2014/main" val="887350970"/>
                    </a:ext>
                  </a:extLst>
                </a:gridCol>
                <a:gridCol w="992777">
                  <a:extLst>
                    <a:ext uri="{9D8B030D-6E8A-4147-A177-3AD203B41FA5}">
                      <a16:colId xmlns:a16="http://schemas.microsoft.com/office/drawing/2014/main" val="816399173"/>
                    </a:ext>
                  </a:extLst>
                </a:gridCol>
              </a:tblGrid>
              <a:tr h="51419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STT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Tên Bưu cục</a:t>
                      </a:r>
                      <a:endParaRPr lang="vi-V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Địa</a:t>
                      </a:r>
                      <a:r>
                        <a:rPr lang="en-GB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chỉ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Tình</a:t>
                      </a:r>
                      <a:r>
                        <a:rPr lang="en-GB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trạng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Thời</a:t>
                      </a:r>
                      <a:r>
                        <a:rPr lang="en-GB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gian</a:t>
                      </a:r>
                      <a:r>
                        <a:rPr lang="en-GB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đóng</a:t>
                      </a:r>
                      <a:r>
                        <a:rPr lang="en-GB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cửa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Bưu Cục thay thế</a:t>
                      </a:r>
                      <a:endParaRPr lang="vi-V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Địa</a:t>
                      </a:r>
                      <a:r>
                        <a:rPr lang="en-GB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chỉ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Trưởng </a:t>
                      </a:r>
                      <a:r>
                        <a:rPr lang="vi-VN" sz="1400" b="1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BCGD</a:t>
                      </a:r>
                      <a:endParaRPr lang="vi-V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ĐTDĐ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028719"/>
                  </a:ext>
                </a:extLst>
              </a:tr>
              <a:tr h="5141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GB" sz="140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Bàu</a:t>
                      </a:r>
                      <a:r>
                        <a:rPr lang="en-GB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Cát</a:t>
                      </a:r>
                      <a:r>
                        <a:rPr lang="en-GB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K1, 45-46-47 Chợ Bàu Cát, Nguyễn Hồng Đào, Phường 14, Quận Tân Bình</a:t>
                      </a:r>
                      <a:endParaRPr lang="vi-V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Đóng Cửa do dịch Covid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30/5/21 - </a:t>
                      </a:r>
                      <a:r>
                        <a:rPr lang="en-GB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Tới</a:t>
                      </a:r>
                      <a:r>
                        <a:rPr lang="en-GB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khi</a:t>
                      </a:r>
                      <a:r>
                        <a:rPr lang="en-GB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có</a:t>
                      </a:r>
                      <a:r>
                        <a:rPr lang="en-GB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thông</a:t>
                      </a:r>
                      <a:r>
                        <a:rPr lang="en-GB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báo</a:t>
                      </a:r>
                      <a:r>
                        <a:rPr lang="en-GB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mới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737300- Bưu Cục Bảy Hiền </a:t>
                      </a:r>
                      <a:endParaRPr lang="vi-V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1266 Lạc Long Quân, Phường 8, Quận Tân Bình</a:t>
                      </a:r>
                      <a:endParaRPr lang="vi-V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Nguyễn Thị </a:t>
                      </a:r>
                      <a:r>
                        <a:rPr lang="en-GB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Tuyết</a:t>
                      </a:r>
                      <a:r>
                        <a:rPr lang="en-GB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Loan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0918494549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128484"/>
                  </a:ext>
                </a:extLst>
              </a:tr>
              <a:tr h="51419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Tham Lương</a:t>
                      </a:r>
                      <a:endParaRPr lang="vi-V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171 Đường Phan Huy Ích, Phường 15, Quận Tân Bình</a:t>
                      </a:r>
                      <a:endParaRPr lang="vi-V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Đóng Cửa do dịch Covid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12/7/21- 25/7/2021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736923- Bưu Cục Phạm Văn Bạch</a:t>
                      </a:r>
                      <a:endParaRPr lang="vi-V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134 Phạm Văn Bạch, phường 15, Quận Tân Bình</a:t>
                      </a:r>
                      <a:endParaRPr lang="vi-V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Trà</a:t>
                      </a:r>
                      <a:r>
                        <a:rPr lang="en-GB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Thị Thu </a:t>
                      </a:r>
                      <a:r>
                        <a:rPr lang="en-GB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Huệ</a:t>
                      </a:r>
                      <a:r>
                        <a:rPr lang="en-GB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en-GB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cụm</a:t>
                      </a:r>
                      <a:r>
                        <a:rPr lang="en-GB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)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0908288212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952270"/>
                  </a:ext>
                </a:extLst>
              </a:tr>
              <a:tr h="61842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Vườn Lài</a:t>
                      </a:r>
                      <a:endParaRPr lang="vi-V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330 Vườn Lài, Phường Phú Thọ Hoà, Quận Tân Phú</a:t>
                      </a:r>
                      <a:endParaRPr lang="vi-V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Đóng Cửa do dịch Covid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12/7/21- 25/7/2021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760000- Bưu Cục Tân Phú</a:t>
                      </a:r>
                      <a:endParaRPr lang="vi-V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 Lô B Nguyễn Sơn, Phường Phú Thọ Hòa, Quận Tân Phú</a:t>
                      </a:r>
                      <a:endParaRPr lang="vi-V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Nguyễn Thị </a:t>
                      </a:r>
                      <a:r>
                        <a:rPr lang="en-GB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Yến</a:t>
                      </a:r>
                      <a:r>
                        <a:rPr lang="en-GB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Linh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0908618688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641172"/>
                  </a:ext>
                </a:extLst>
              </a:tr>
              <a:tr h="51419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Tân Thắng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Khối E, CC Ruby, Bờ Bao Tân Thắng, Phường Sơn Kỳ, Quận Tân Phú</a:t>
                      </a:r>
                      <a:endParaRPr lang="vi-V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Đóng Cửa do dịch Covid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12/7/21- 25/7/2021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760310- Bưu Cục Tây Thạnh</a:t>
                      </a:r>
                      <a:endParaRPr lang="vi-V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418 Lê Trọng Tấn, Phường Tây Thạnh, Quận Tân Phú</a:t>
                      </a:r>
                      <a:endParaRPr lang="vi-V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Huỳnh Phương Bảo Chi (cụm)</a:t>
                      </a:r>
                      <a:endParaRPr lang="vi-V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0902442229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266346"/>
                  </a:ext>
                </a:extLst>
              </a:tr>
              <a:tr h="51419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Phổ Quang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137 Phổ Quang, Phường 9, Quận Phú Nhuận</a:t>
                      </a:r>
                      <a:endParaRPr lang="vi-V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Đóng Cửa do dịch Covid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12/7/21- 24/7/2021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725060- Bưu Cục Phú Nhuận</a:t>
                      </a:r>
                      <a:endParaRPr lang="vi-V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241 Phan Đình Phùng, Phường 15, Quận Phú Nhuận</a:t>
                      </a:r>
                      <a:endParaRPr lang="vi-V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Huỳnh Thị Mỹ Phượng</a:t>
                      </a:r>
                      <a:endParaRPr lang="vi-V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0908801841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949" marR="6949" marT="6949" marB="0" anchor="ctr"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197010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49407" y="6200237"/>
            <a:ext cx="1158161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500" i="1" dirty="0" err="1" smtClean="0">
                <a:cs typeface="Arial" panose="020B0604020202020204" pitchFamily="34" charset="0"/>
              </a:rPr>
              <a:t>Các</a:t>
            </a:r>
            <a:r>
              <a:rPr lang="en-US" sz="1500" i="1" dirty="0" smtClean="0">
                <a:cs typeface="Arial" panose="020B0604020202020204" pitchFamily="34" charset="0"/>
              </a:rPr>
              <a:t> </a:t>
            </a:r>
            <a:r>
              <a:rPr lang="en-US" sz="1500" i="1" dirty="0" err="1" smtClean="0">
                <a:cs typeface="Arial" panose="020B0604020202020204" pitchFamily="34" charset="0"/>
              </a:rPr>
              <a:t>Bưu</a:t>
            </a:r>
            <a:r>
              <a:rPr lang="en-US" sz="1500" i="1" dirty="0" smtClean="0">
                <a:cs typeface="Arial" panose="020B0604020202020204" pitchFamily="34" charset="0"/>
              </a:rPr>
              <a:t> </a:t>
            </a:r>
            <a:r>
              <a:rPr lang="en-US" sz="1500" i="1" dirty="0" err="1" smtClean="0">
                <a:cs typeface="Arial" panose="020B0604020202020204" pitchFamily="34" charset="0"/>
              </a:rPr>
              <a:t>cục</a:t>
            </a:r>
            <a:r>
              <a:rPr lang="en-US" sz="1500" i="1" dirty="0" smtClean="0">
                <a:cs typeface="Arial" panose="020B0604020202020204" pitchFamily="34" charset="0"/>
              </a:rPr>
              <a:t> </a:t>
            </a:r>
            <a:r>
              <a:rPr lang="en-US" sz="1500" i="1" dirty="0" err="1" smtClean="0">
                <a:cs typeface="Arial" panose="020B0604020202020204" pitchFamily="34" charset="0"/>
              </a:rPr>
              <a:t>VNPost</a:t>
            </a:r>
            <a:r>
              <a:rPr lang="en-US" sz="1500" i="1" dirty="0" smtClean="0">
                <a:cs typeface="Arial" panose="020B0604020202020204" pitchFamily="34" charset="0"/>
              </a:rPr>
              <a:t> </a:t>
            </a:r>
            <a:r>
              <a:rPr lang="en-US" sz="1500" i="1" dirty="0" err="1" smtClean="0">
                <a:cs typeface="Arial" panose="020B0604020202020204" pitchFamily="34" charset="0"/>
              </a:rPr>
              <a:t>còn</a:t>
            </a:r>
            <a:r>
              <a:rPr lang="en-US" sz="1500" i="1" dirty="0" smtClean="0">
                <a:cs typeface="Arial" panose="020B0604020202020204" pitchFamily="34" charset="0"/>
              </a:rPr>
              <a:t> </a:t>
            </a:r>
            <a:r>
              <a:rPr lang="en-US" sz="1500" i="1" dirty="0" err="1" smtClean="0">
                <a:cs typeface="Arial" panose="020B0604020202020204" pitchFamily="34" charset="0"/>
              </a:rPr>
              <a:t>lại</a:t>
            </a:r>
            <a:r>
              <a:rPr lang="en-US" sz="1500" i="1" dirty="0" smtClean="0">
                <a:cs typeface="Arial" panose="020B0604020202020204" pitchFamily="34" charset="0"/>
              </a:rPr>
              <a:t> </a:t>
            </a:r>
            <a:r>
              <a:rPr lang="en-US" sz="1500" i="1" dirty="0" err="1" smtClean="0">
                <a:cs typeface="Arial" panose="020B0604020202020204" pitchFamily="34" charset="0"/>
              </a:rPr>
              <a:t>vẫn</a:t>
            </a:r>
            <a:r>
              <a:rPr lang="en-US" sz="1500" i="1" dirty="0" smtClean="0">
                <a:cs typeface="Arial" panose="020B0604020202020204" pitchFamily="34" charset="0"/>
              </a:rPr>
              <a:t> </a:t>
            </a:r>
            <a:r>
              <a:rPr lang="en-US" sz="1500" i="1" dirty="0" err="1" smtClean="0">
                <a:cs typeface="Arial" panose="020B0604020202020204" pitchFamily="34" charset="0"/>
              </a:rPr>
              <a:t>hoạt</a:t>
            </a:r>
            <a:r>
              <a:rPr lang="en-US" sz="1500" i="1" dirty="0" smtClean="0">
                <a:cs typeface="Arial" panose="020B0604020202020204" pitchFamily="34" charset="0"/>
              </a:rPr>
              <a:t> </a:t>
            </a:r>
            <a:r>
              <a:rPr lang="en-US" sz="1500" i="1" dirty="0" err="1" smtClean="0">
                <a:cs typeface="Arial" panose="020B0604020202020204" pitchFamily="34" charset="0"/>
              </a:rPr>
              <a:t>động</a:t>
            </a:r>
            <a:r>
              <a:rPr lang="en-US" sz="1500" i="1" dirty="0" smtClean="0">
                <a:cs typeface="Arial" panose="020B0604020202020204" pitchFamily="34" charset="0"/>
              </a:rPr>
              <a:t> </a:t>
            </a:r>
            <a:r>
              <a:rPr lang="en-US" sz="1500" i="1" dirty="0" err="1" smtClean="0">
                <a:cs typeface="Arial" panose="020B0604020202020204" pitchFamily="34" charset="0"/>
              </a:rPr>
              <a:t>bình</a:t>
            </a:r>
            <a:r>
              <a:rPr lang="en-US" sz="1500" i="1" dirty="0" smtClean="0">
                <a:cs typeface="Arial" panose="020B0604020202020204" pitchFamily="34" charset="0"/>
              </a:rPr>
              <a:t> </a:t>
            </a:r>
            <a:r>
              <a:rPr lang="en-US" sz="1500" i="1" dirty="0" err="1" smtClean="0">
                <a:cs typeface="Arial" panose="020B0604020202020204" pitchFamily="34" charset="0"/>
              </a:rPr>
              <a:t>thường</a:t>
            </a:r>
            <a:r>
              <a:rPr lang="en-US" sz="1500" i="1" dirty="0" smtClean="0">
                <a:cs typeface="Arial" panose="020B0604020202020204" pitchFamily="34" charset="0"/>
              </a:rPr>
              <a:t>. </a:t>
            </a:r>
            <a:r>
              <a:rPr lang="en-US" sz="1500" i="1" dirty="0" err="1" smtClean="0">
                <a:cs typeface="Arial" panose="020B0604020202020204" pitchFamily="34" charset="0"/>
              </a:rPr>
              <a:t>Thông</a:t>
            </a:r>
            <a:r>
              <a:rPr lang="en-US" sz="1500" i="1" dirty="0" smtClean="0">
                <a:cs typeface="Arial" panose="020B0604020202020204" pitchFamily="34" charset="0"/>
              </a:rPr>
              <a:t> tin </a:t>
            </a:r>
            <a:r>
              <a:rPr lang="en-US" sz="1500" i="1" dirty="0" err="1" smtClean="0">
                <a:cs typeface="Arial" panose="020B0604020202020204" pitchFamily="34" charset="0"/>
              </a:rPr>
              <a:t>sẽ</a:t>
            </a:r>
            <a:r>
              <a:rPr lang="en-US" sz="1500" i="1" dirty="0" smtClean="0">
                <a:cs typeface="Arial" panose="020B0604020202020204" pitchFamily="34" charset="0"/>
              </a:rPr>
              <a:t> </a:t>
            </a:r>
            <a:r>
              <a:rPr lang="en-US" sz="1500" i="1" dirty="0" err="1" smtClean="0">
                <a:cs typeface="Arial" panose="020B0604020202020204" pitchFamily="34" charset="0"/>
              </a:rPr>
              <a:t>được</a:t>
            </a:r>
            <a:r>
              <a:rPr lang="en-US" sz="1500" i="1" dirty="0" smtClean="0">
                <a:cs typeface="Arial" panose="020B0604020202020204" pitchFamily="34" charset="0"/>
              </a:rPr>
              <a:t> </a:t>
            </a:r>
            <a:r>
              <a:rPr lang="en-US" sz="1500" i="1" dirty="0" err="1" smtClean="0">
                <a:cs typeface="Arial" panose="020B0604020202020204" pitchFamily="34" charset="0"/>
              </a:rPr>
              <a:t>Khối</a:t>
            </a:r>
            <a:r>
              <a:rPr lang="en-US" sz="1500" i="1" dirty="0" smtClean="0">
                <a:cs typeface="Arial" panose="020B0604020202020204" pitchFamily="34" charset="0"/>
              </a:rPr>
              <a:t> </a:t>
            </a:r>
            <a:r>
              <a:rPr lang="en-US" sz="1500" i="1" dirty="0" err="1" smtClean="0">
                <a:cs typeface="Arial" panose="020B0604020202020204" pitchFamily="34" charset="0"/>
              </a:rPr>
              <a:t>Vận</a:t>
            </a:r>
            <a:r>
              <a:rPr lang="en-US" sz="1500" i="1" dirty="0" smtClean="0">
                <a:cs typeface="Arial" panose="020B0604020202020204" pitchFamily="34" charset="0"/>
              </a:rPr>
              <a:t> </a:t>
            </a:r>
            <a:r>
              <a:rPr lang="en-US" sz="1500" i="1" dirty="0" err="1" smtClean="0">
                <a:cs typeface="Arial" panose="020B0604020202020204" pitchFamily="34" charset="0"/>
              </a:rPr>
              <a:t>hành</a:t>
            </a:r>
            <a:r>
              <a:rPr lang="en-US" sz="1500" i="1" dirty="0" smtClean="0">
                <a:cs typeface="Arial" panose="020B0604020202020204" pitchFamily="34" charset="0"/>
              </a:rPr>
              <a:t> </a:t>
            </a:r>
            <a:r>
              <a:rPr lang="en-US" sz="1500" i="1" dirty="0" err="1" smtClean="0">
                <a:cs typeface="Arial" panose="020B0604020202020204" pitchFamily="34" charset="0"/>
              </a:rPr>
              <a:t>cập</a:t>
            </a:r>
            <a:r>
              <a:rPr lang="en-US" sz="1500" i="1" dirty="0" smtClean="0">
                <a:cs typeface="Arial" panose="020B0604020202020204" pitchFamily="34" charset="0"/>
              </a:rPr>
              <a:t> </a:t>
            </a:r>
            <a:r>
              <a:rPr lang="en-US" sz="1500" i="1" dirty="0" err="1" smtClean="0">
                <a:cs typeface="Arial" panose="020B0604020202020204" pitchFamily="34" charset="0"/>
              </a:rPr>
              <a:t>nhật</a:t>
            </a:r>
            <a:r>
              <a:rPr lang="en-US" sz="1500" i="1" dirty="0" smtClean="0">
                <a:cs typeface="Arial" panose="020B0604020202020204" pitchFamily="34" charset="0"/>
              </a:rPr>
              <a:t> </a:t>
            </a:r>
            <a:r>
              <a:rPr lang="en-US" sz="1500" i="1" dirty="0" err="1" smtClean="0">
                <a:cs typeface="Arial" panose="020B0604020202020204" pitchFamily="34" charset="0"/>
              </a:rPr>
              <a:t>liên</a:t>
            </a:r>
            <a:r>
              <a:rPr lang="en-US" sz="1500" i="1" dirty="0" smtClean="0">
                <a:cs typeface="Arial" panose="020B0604020202020204" pitchFamily="34" charset="0"/>
              </a:rPr>
              <a:t> </a:t>
            </a:r>
            <a:r>
              <a:rPr lang="en-US" sz="1500" i="1" dirty="0" err="1" smtClean="0">
                <a:cs typeface="Arial" panose="020B0604020202020204" pitchFamily="34" charset="0"/>
              </a:rPr>
              <a:t>tục</a:t>
            </a:r>
            <a:r>
              <a:rPr lang="en-US" sz="1500" i="1" dirty="0" smtClean="0">
                <a:cs typeface="Arial" panose="020B0604020202020204" pitchFamily="34" charset="0"/>
              </a:rPr>
              <a:t> </a:t>
            </a:r>
            <a:r>
              <a:rPr lang="en-US" sz="1500" i="1" dirty="0" err="1" smtClean="0">
                <a:cs typeface="Arial" panose="020B0604020202020204" pitchFamily="34" charset="0"/>
              </a:rPr>
              <a:t>trong</a:t>
            </a:r>
            <a:r>
              <a:rPr lang="en-US" sz="1500" i="1" dirty="0" smtClean="0">
                <a:cs typeface="Arial" panose="020B0604020202020204" pitchFamily="34" charset="0"/>
              </a:rPr>
              <a:t> </a:t>
            </a:r>
            <a:r>
              <a:rPr lang="en-US" sz="1500" i="1" dirty="0" err="1" smtClean="0">
                <a:cs typeface="Arial" panose="020B0604020202020204" pitchFamily="34" charset="0"/>
              </a:rPr>
              <a:t>các</a:t>
            </a:r>
            <a:r>
              <a:rPr lang="en-US" sz="1500" i="1" dirty="0" smtClean="0">
                <a:cs typeface="Arial" panose="020B0604020202020204" pitchFamily="34" charset="0"/>
              </a:rPr>
              <a:t> </a:t>
            </a:r>
            <a:r>
              <a:rPr lang="en-US" sz="1500" i="1" dirty="0" err="1" smtClean="0">
                <a:cs typeface="Arial" panose="020B0604020202020204" pitchFamily="34" charset="0"/>
              </a:rPr>
              <a:t>thông</a:t>
            </a:r>
            <a:r>
              <a:rPr lang="en-US" sz="1500" i="1" dirty="0" smtClean="0">
                <a:cs typeface="Arial" panose="020B0604020202020204" pitchFamily="34" charset="0"/>
              </a:rPr>
              <a:t> </a:t>
            </a:r>
            <a:r>
              <a:rPr lang="en-US" sz="1500" i="1" dirty="0" err="1" smtClean="0">
                <a:cs typeface="Arial" panose="020B0604020202020204" pitchFamily="34" charset="0"/>
              </a:rPr>
              <a:t>báo</a:t>
            </a:r>
            <a:r>
              <a:rPr lang="en-US" sz="1500" i="1" dirty="0" smtClean="0">
                <a:cs typeface="Arial" panose="020B0604020202020204" pitchFamily="34" charset="0"/>
              </a:rPr>
              <a:t> </a:t>
            </a:r>
            <a:r>
              <a:rPr lang="en-US" sz="1500" i="1" dirty="0" err="1" smtClean="0">
                <a:cs typeface="Arial" panose="020B0604020202020204" pitchFamily="34" charset="0"/>
              </a:rPr>
              <a:t>kế</a:t>
            </a:r>
            <a:r>
              <a:rPr lang="en-US" sz="1500" i="1" dirty="0" smtClean="0">
                <a:cs typeface="Arial" panose="020B0604020202020204" pitchFamily="34" charset="0"/>
              </a:rPr>
              <a:t> </a:t>
            </a:r>
            <a:r>
              <a:rPr lang="en-US" sz="1500" i="1" dirty="0" err="1" smtClean="0">
                <a:cs typeface="Arial" panose="020B0604020202020204" pitchFamily="34" charset="0"/>
              </a:rPr>
              <a:t>tiếp</a:t>
            </a:r>
            <a:r>
              <a:rPr lang="en-US" sz="1500" i="1" dirty="0" smtClean="0">
                <a:cs typeface="Arial" panose="020B0604020202020204" pitchFamily="34" charset="0"/>
              </a:rPr>
              <a:t> </a:t>
            </a:r>
            <a:endParaRPr lang="en-GB" sz="1500" i="1" dirty="0"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19839" y="635093"/>
            <a:ext cx="4310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39966"/>
                </a:solidFill>
              </a:rPr>
              <a:t>HỆ THỐNG BƯU CỤC VNPOST</a:t>
            </a:r>
            <a:endParaRPr lang="en-GB" sz="2400" b="1" dirty="0">
              <a:solidFill>
                <a:srgbClr val="339966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26130" y="549066"/>
            <a:ext cx="1198013" cy="681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89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2561" y="530880"/>
            <a:ext cx="11581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 err="1" smtClean="0">
                <a:cs typeface="Arial" panose="020B0604020202020204" pitchFamily="34" charset="0"/>
              </a:rPr>
              <a:t>Một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số</a:t>
            </a:r>
            <a:r>
              <a:rPr lang="en-US" dirty="0" smtClean="0">
                <a:cs typeface="Arial" panose="020B0604020202020204" pitchFamily="34" charset="0"/>
              </a:rPr>
              <a:t> Chi </a:t>
            </a:r>
            <a:r>
              <a:rPr lang="en-US" dirty="0" err="1" smtClean="0">
                <a:cs typeface="Arial" panose="020B0604020202020204" pitchFamily="34" charset="0"/>
              </a:rPr>
              <a:t>nhánh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của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VPBank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hiện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đã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ngưng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giao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dịch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tại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Quầy</a:t>
            </a:r>
            <a:r>
              <a:rPr lang="en-US" dirty="0" smtClean="0">
                <a:cs typeface="Arial" panose="020B0604020202020204" pitchFamily="34" charset="0"/>
              </a:rPr>
              <a:t>:</a:t>
            </a: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9210" y="73340"/>
            <a:ext cx="4310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39966"/>
                </a:solidFill>
              </a:rPr>
              <a:t>NGÂN HÀNG VPBANK</a:t>
            </a:r>
            <a:endParaRPr lang="en-GB" sz="2400" b="1" dirty="0">
              <a:solidFill>
                <a:srgbClr val="339966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65272" y="-1"/>
            <a:ext cx="1819435" cy="461665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252172"/>
              </p:ext>
            </p:extLst>
          </p:nvPr>
        </p:nvGraphicFramePr>
        <p:xfrm>
          <a:off x="232561" y="991643"/>
          <a:ext cx="11795760" cy="4338003"/>
        </p:xfrm>
        <a:graphic>
          <a:graphicData uri="http://schemas.openxmlformats.org/drawingml/2006/table">
            <a:tbl>
              <a:tblPr firstRow="1" firstCol="1" bandRow="1">
                <a:tableStyleId>{2A488322-F2BA-4B5B-9748-0D474271808F}</a:tableStyleId>
              </a:tblPr>
              <a:tblGrid>
                <a:gridCol w="1383578">
                  <a:extLst>
                    <a:ext uri="{9D8B030D-6E8A-4147-A177-3AD203B41FA5}">
                      <a16:colId xmlns:a16="http://schemas.microsoft.com/office/drawing/2014/main" val="1339705937"/>
                    </a:ext>
                  </a:extLst>
                </a:gridCol>
                <a:gridCol w="1754078">
                  <a:extLst>
                    <a:ext uri="{9D8B030D-6E8A-4147-A177-3AD203B41FA5}">
                      <a16:colId xmlns:a16="http://schemas.microsoft.com/office/drawing/2014/main" val="2386218099"/>
                    </a:ext>
                  </a:extLst>
                </a:gridCol>
                <a:gridCol w="8658104">
                  <a:extLst>
                    <a:ext uri="{9D8B030D-6E8A-4147-A177-3AD203B41FA5}">
                      <a16:colId xmlns:a16="http://schemas.microsoft.com/office/drawing/2014/main" val="1995442460"/>
                    </a:ext>
                  </a:extLst>
                </a:gridCol>
              </a:tblGrid>
              <a:tr h="2365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Mã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Chi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Nhánh</a:t>
                      </a:r>
                      <a:endParaRPr lang="en-GB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Tên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Chi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Nhánh</a:t>
                      </a:r>
                      <a:endParaRPr lang="en-GB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Địa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chỉ</a:t>
                      </a:r>
                      <a:endParaRPr lang="en-GB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023908"/>
                  </a:ext>
                </a:extLst>
              </a:tr>
              <a:tr h="406083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VN0010341</a:t>
                      </a:r>
                      <a:endParaRPr lang="en-GB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Quận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2</a:t>
                      </a:r>
                      <a:endParaRPr lang="en-GB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Số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278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Trần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Não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,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phường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Bình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An, </a:t>
                      </a:r>
                      <a:r>
                        <a:rPr lang="en-GB" sz="18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quận</a:t>
                      </a:r>
                      <a:r>
                        <a:rPr lang="en-GB" sz="1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2, </a:t>
                      </a:r>
                      <a:r>
                        <a:rPr lang="en-GB" sz="1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TP.</a:t>
                      </a:r>
                      <a:r>
                        <a:rPr lang="en-GB" sz="18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HCM</a:t>
                      </a:r>
                      <a:endParaRPr lang="en-GB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55938919"/>
                  </a:ext>
                </a:extLst>
              </a:tr>
              <a:tr h="39188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VN0010210</a:t>
                      </a:r>
                      <a:endParaRPr lang="en-GB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Lê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Văn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Việt</a:t>
                      </a:r>
                      <a:endParaRPr lang="en-GB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Số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224A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Lê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Văn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Việt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,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Phường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Tăng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Nhơn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Phú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B, </a:t>
                      </a:r>
                      <a:r>
                        <a:rPr lang="en-GB" sz="18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quận</a:t>
                      </a:r>
                      <a:r>
                        <a:rPr lang="en-GB" sz="1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9, </a:t>
                      </a:r>
                      <a:r>
                        <a:rPr lang="en-GB" sz="1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TP. HCM</a:t>
                      </a:r>
                      <a:endParaRPr lang="en-GB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46692069"/>
                  </a:ext>
                </a:extLst>
              </a:tr>
              <a:tr h="40494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VN0010201</a:t>
                      </a:r>
                      <a:endParaRPr lang="en-GB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Hàng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Xanh</a:t>
                      </a:r>
                      <a:endParaRPr lang="en-GB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10A Nguyễn Thị Minh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Khai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,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Phường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Đa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Kao, </a:t>
                      </a:r>
                      <a:r>
                        <a:rPr lang="en-GB" sz="18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quận</a:t>
                      </a:r>
                      <a:r>
                        <a:rPr lang="en-GB" sz="1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1, </a:t>
                      </a:r>
                      <a:r>
                        <a:rPr lang="en-GB" sz="1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TP. 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HCM</a:t>
                      </a:r>
                      <a:endParaRPr lang="en-GB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0984650"/>
                  </a:ext>
                </a:extLst>
              </a:tr>
              <a:tr h="40494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VN0010343</a:t>
                      </a:r>
                      <a:endParaRPr lang="en-GB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Văn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Thánh</a:t>
                      </a:r>
                      <a:endParaRPr lang="en-GB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Một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phần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tầng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trệt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số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18A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đường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D2,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phường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25,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quận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Bình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Thạnh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, </a:t>
                      </a:r>
                      <a:r>
                        <a:rPr lang="en-GB" sz="1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TP.</a:t>
                      </a:r>
                      <a:r>
                        <a:rPr lang="en-GB" sz="18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HCM</a:t>
                      </a:r>
                      <a:endParaRPr lang="en-GB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44255180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VN0010371</a:t>
                      </a:r>
                      <a:endParaRPr lang="en-GB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Nhà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Bè</a:t>
                      </a:r>
                      <a:endParaRPr lang="en-GB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Số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nhà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148B, Nguyễn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Hữu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Thọ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,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Xã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Phước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Kiển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,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Huyện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Nhà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Bè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, </a:t>
                      </a:r>
                      <a:r>
                        <a:rPr lang="en-GB" sz="1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TP. 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HCM</a:t>
                      </a:r>
                      <a:endParaRPr lang="en-GB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78418689"/>
                  </a:ext>
                </a:extLst>
              </a:tr>
              <a:tr h="40494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VN0010265</a:t>
                      </a:r>
                      <a:endParaRPr lang="en-GB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Quận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10</a:t>
                      </a:r>
                      <a:endParaRPr lang="en-GB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số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87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đường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3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tháng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2,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phường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11, </a:t>
                      </a:r>
                      <a:r>
                        <a:rPr lang="en-GB" sz="18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quận</a:t>
                      </a:r>
                      <a:r>
                        <a:rPr lang="en-GB" sz="1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10, TP</a:t>
                      </a:r>
                      <a:r>
                        <a:rPr lang="en-GB" sz="1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. HCM</a:t>
                      </a:r>
                      <a:endParaRPr lang="en-GB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4087096"/>
                  </a:ext>
                </a:extLst>
              </a:tr>
              <a:tr h="23348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VN0010136</a:t>
                      </a:r>
                      <a:endParaRPr lang="en-GB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Tân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Bình</a:t>
                      </a:r>
                      <a:endParaRPr lang="en-GB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307/8 Nguyễn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Văn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Trỗi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, P.1, </a:t>
                      </a:r>
                      <a:r>
                        <a:rPr lang="en-GB" sz="18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quận</a:t>
                      </a:r>
                      <a:r>
                        <a:rPr lang="en-GB" sz="1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Tân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Bình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, </a:t>
                      </a:r>
                      <a:r>
                        <a:rPr lang="en-GB" sz="1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TP. HCM</a:t>
                      </a:r>
                      <a:endParaRPr lang="en-GB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33907217"/>
                  </a:ext>
                </a:extLst>
              </a:tr>
              <a:tr h="173398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VN0010342</a:t>
                      </a:r>
                      <a:endParaRPr lang="en-GB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Bàu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Cát</a:t>
                      </a:r>
                      <a:endParaRPr lang="en-GB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Một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phần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tầng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trệt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Blook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C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dự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án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Harmona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,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số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33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đường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Trương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Công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Định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,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phường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14,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quận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Tân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Bình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, </a:t>
                      </a:r>
                      <a:r>
                        <a:rPr lang="en-GB" sz="1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TP.</a:t>
                      </a:r>
                      <a:r>
                        <a:rPr lang="en-GB" sz="18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HCM</a:t>
                      </a:r>
                      <a:endParaRPr lang="en-GB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85605636"/>
                  </a:ext>
                </a:extLst>
              </a:tr>
              <a:tr h="37098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VN0010170</a:t>
                      </a:r>
                      <a:endParaRPr lang="en-GB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Kiên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Giang</a:t>
                      </a:r>
                      <a:endParaRPr lang="en-GB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Số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4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Trần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Phú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,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phường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Vĩnh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Thanh,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thành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phố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Rạch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Giá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,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tỉnh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Kiên</a:t>
                      </a:r>
                      <a:r>
                        <a:rPr lang="en-GB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Giang</a:t>
                      </a:r>
                      <a:endParaRPr lang="en-GB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9478670"/>
                  </a:ext>
                </a:extLst>
              </a:tr>
            </a:tbl>
          </a:graphicData>
        </a:graphic>
      </p:graphicFrame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0954" y="5630082"/>
            <a:ext cx="11997367" cy="1136478"/>
          </a:xfrm>
        </p:spPr>
        <p:txBody>
          <a:bodyPr>
            <a:normAutofit fontScale="90000"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700" b="1" dirty="0" smtClean="0">
                <a:solidFill>
                  <a:srgbClr val="339966"/>
                </a:solidFill>
                <a:latin typeface="+mn-lt"/>
              </a:rPr>
              <a:t>             </a:t>
            </a:r>
            <a:r>
              <a:rPr lang="en-US" sz="2700" b="1" dirty="0">
                <a:solidFill>
                  <a:srgbClr val="339966"/>
                </a:solidFill>
                <a:latin typeface="+mn-lt"/>
                <a:ea typeface="+mn-ea"/>
                <a:cs typeface="+mn-cs"/>
              </a:rPr>
              <a:t>CHUỖI CỬA HÀNG/ SIÊU THỊ VIETTEL</a:t>
            </a:r>
            <a:r>
              <a:rPr lang="en-US" sz="2400" b="1" dirty="0" smtClean="0">
                <a:solidFill>
                  <a:srgbClr val="339966"/>
                </a:solidFill>
                <a:latin typeface="+mn-lt"/>
              </a:rPr>
              <a:t/>
            </a:r>
            <a:br>
              <a:rPr lang="en-US" sz="2400" b="1" dirty="0" smtClean="0">
                <a:solidFill>
                  <a:srgbClr val="339966"/>
                </a:solidFill>
                <a:latin typeface="+mn-lt"/>
              </a:rPr>
            </a:br>
            <a:r>
              <a:rPr lang="en-US" sz="2000" dirty="0">
                <a:latin typeface="+mn-lt"/>
              </a:rPr>
              <a:t>Danh </a:t>
            </a:r>
            <a:r>
              <a:rPr lang="en-US" sz="2000" dirty="0" err="1">
                <a:latin typeface="+mn-lt"/>
              </a:rPr>
              <a:t>sách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một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số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cửa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hàng</a:t>
            </a:r>
            <a:r>
              <a:rPr lang="en-US" sz="2000" dirty="0">
                <a:latin typeface="+mn-lt"/>
              </a:rPr>
              <a:t>/ </a:t>
            </a:r>
            <a:r>
              <a:rPr lang="en-US" sz="2000" dirty="0" err="1">
                <a:latin typeface="+mn-lt"/>
              </a:rPr>
              <a:t>siêu</a:t>
            </a:r>
            <a:r>
              <a:rPr lang="en-US" sz="2000" dirty="0">
                <a:latin typeface="+mn-lt"/>
              </a:rPr>
              <a:t> thị </a:t>
            </a:r>
            <a:r>
              <a:rPr lang="en-US" sz="2000" dirty="0" err="1">
                <a:latin typeface="+mn-lt"/>
              </a:rPr>
              <a:t>Viettel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đang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bị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hạn</a:t>
            </a:r>
            <a:r>
              <a:rPr lang="en-US" sz="2000" dirty="0">
                <a:latin typeface="+mn-lt"/>
              </a:rPr>
              <a:t> chế </a:t>
            </a:r>
            <a:r>
              <a:rPr lang="en-US" sz="2000" dirty="0" err="1">
                <a:latin typeface="+mn-lt"/>
              </a:rPr>
              <a:t>hoạt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động</a:t>
            </a:r>
            <a:r>
              <a:rPr lang="en-US" sz="2000" dirty="0">
                <a:latin typeface="+mn-lt"/>
              </a:rPr>
              <a:t> do </a:t>
            </a:r>
            <a:r>
              <a:rPr lang="en-US" sz="2000" dirty="0" err="1">
                <a:latin typeface="+mn-lt"/>
              </a:rPr>
              <a:t>dịch</a:t>
            </a:r>
            <a:r>
              <a:rPr lang="en-US" sz="2000" dirty="0">
                <a:latin typeface="+mn-lt"/>
              </a:rPr>
              <a:t> COVID-19 </a:t>
            </a:r>
            <a:r>
              <a:rPr lang="en-US" sz="2000" dirty="0" err="1" smtClean="0">
                <a:latin typeface="+mn-lt"/>
              </a:rPr>
              <a:t>xem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tại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bài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viết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này</a:t>
            </a:r>
            <a:r>
              <a:rPr lang="en-US" sz="2000" dirty="0">
                <a:latin typeface="+mn-lt"/>
              </a:rPr>
              <a:t>.</a:t>
            </a:r>
            <a:r>
              <a:rPr lang="en-US" sz="2400" dirty="0">
                <a:latin typeface="+mn-lt"/>
              </a:rPr>
              <a:t/>
            </a:r>
            <a:br>
              <a:rPr lang="en-US" sz="2400" dirty="0">
                <a:latin typeface="+mn-lt"/>
              </a:rPr>
            </a:br>
            <a:endParaRPr lang="en-GB" sz="2400" b="1" dirty="0">
              <a:solidFill>
                <a:srgbClr val="339966"/>
              </a:solidFill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54257" y="5630082"/>
            <a:ext cx="2083323" cy="376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28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1199</Words>
  <Application>Microsoft Office PowerPoint</Application>
  <PresentationFormat>Widescreen</PresentationFormat>
  <Paragraphs>118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             CHUỖI CỬA HÀNG/ SIÊU THỊ VIETTEL Danh sách một số cửa hàng/ siêu thị Viettel đang bị hạn chế hoạt động do dịch COVID-19 xem tại bài viết này.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Thao Tran Thi Thu</dc:creator>
  <cp:lastModifiedBy>Nguyen Phung Le Hanh</cp:lastModifiedBy>
  <cp:revision>64</cp:revision>
  <dcterms:created xsi:type="dcterms:W3CDTF">2021-07-13T03:38:37Z</dcterms:created>
  <dcterms:modified xsi:type="dcterms:W3CDTF">2021-07-20T17:45:50Z</dcterms:modified>
</cp:coreProperties>
</file>