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223-18C2-4050-AEEC-52DA72B27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D00E4-8B42-4BD9-98DB-9EA2DD931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93A1-DE6E-4B06-A9A0-12C7129F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9489D-7FA1-46FF-926D-EF006883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C93A-3275-45D0-8F11-0D7E2E02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1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E53F-C6E3-44C8-8151-28C46751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94C21-5A9D-4B24-A203-00891077B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A19E-1B58-43CF-89C4-7C327EF9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C9DB-6F86-48C4-A0E1-68EBD2BD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5B19-C6E7-4BCE-AC29-C9B44BFD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15CAD-1C19-4963-9006-791986C10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66C0D-A801-4778-851B-E891DA662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D9E1-29C4-42FE-BE4B-D73D342A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6D42-1260-4301-A639-A2FAD80A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C8B49-F560-4DA2-9DC2-03AD2157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0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EDA0-A09A-4C26-A784-7F175276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AB4B-3E57-4D35-A3B3-428A0655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C1A1-CB48-4BD2-A345-F126FE5A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9AE09-4B58-48EC-B2EC-39033F01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CFC3-A26C-4CEC-BA9F-DEFDBAA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1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572C-D1BB-46E7-9E73-C013B7F0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05BE6-856A-4BAA-B249-8CD67D399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3BFFA-3174-45A0-80DC-3E0779EF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31D74-825D-4E09-A8F9-6705D5D4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BCD2E-5E49-4F44-9E3C-AD195F04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4236-7E94-40F9-8347-9D20EC1E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C0ECE-A02C-429D-AD00-922F8CB36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E71A-25B8-4FE1-91C1-8ABB73C8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F9F87-4973-4ABB-82BD-C66E39D3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80280-6C7A-40A4-A203-E6E4E4DA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7A31F-07B8-4851-8BD6-59BD0CE8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458B-DE47-4121-950D-759B361E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52E20-3923-4BBA-A7D8-F5FDF5777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F9AA3-27D8-47BE-83AA-85BAD7822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4477D-1B55-4FB2-AAB5-79604E1E2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A99F4-4B7A-4847-80B3-897DD89F5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3CCF-362F-4708-B811-EB2348B8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A02FD-BDBF-4F5A-A961-1B104A9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83AB7-9AFA-4066-857C-08829A42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9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4AF8-5DF5-443D-B32B-801045C4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97FA2-6CF1-4C1F-B764-983D60B9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0E44B-F21D-4BDD-9340-73567F0A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C278A-0013-4623-A007-A4ADFD9B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7EC3D-4215-427E-BB74-4E764BCF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4C47-7B5C-4C65-B02F-9E0F8B7F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925ED-3CFD-4574-9000-A97A959F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E212-B347-43EA-88CA-2351609E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35D2-54A4-4009-8D3D-ADB40737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2881E-AA17-4D09-84D5-F20B08BD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D171-135F-4677-A133-2F60648E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266B2-BD8F-4299-BE72-1A69140C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1CBD1-E9C7-431A-AEAC-6A814D40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1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BDD6-E2B8-45B5-AA0B-01B07628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87353-81A5-4813-96BF-6C139C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AE5B4-3892-4F37-90CC-F96977B60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CEA32-C9C7-467A-B422-E93C950A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79A4-D593-4495-939F-5618A0C0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FBD9-E451-4727-A0EE-C20E04AB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5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69D41-9260-4E89-AA36-912E457C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CE29A-D217-4AFE-8449-06E526CB6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0F75D-B6A2-4E7C-BF58-9FE04E92B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DB0A-A220-4763-830D-F1DB8CDCFA60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0BD9-0F4F-4F72-91CA-15B84422A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4C620-5481-4542-A6E3-07B89CE9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C3CE-A208-46ED-8DAB-1958D8EB7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E916-EC7A-4CF6-86A3-B49098ED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0" y="206707"/>
            <a:ext cx="9987280" cy="44167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F33EBB-20C2-49D1-B2F7-0E7EC77F49A6}"/>
              </a:ext>
            </a:extLst>
          </p:cNvPr>
          <p:cNvSpPr/>
          <p:nvPr/>
        </p:nvSpPr>
        <p:spPr>
          <a:xfrm>
            <a:off x="1343025" y="5000625"/>
            <a:ext cx="9896475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Khi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block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ra tab </a:t>
            </a:r>
            <a:r>
              <a:rPr lang="en-US" dirty="0" err="1"/>
              <a:t>mới</a:t>
            </a:r>
            <a:endParaRPr lang="en-US" dirty="0"/>
          </a:p>
          <a:p>
            <a:pPr algn="ctr"/>
            <a:r>
              <a:rPr lang="en-US" dirty="0"/>
              <a:t>KHÔNG PHẢI LÀ MỞ RA TRONG CÙNG 1 TAB NHƯ HIỆN TẠI =&gt; CHECK LẠI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48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E916-EC7A-4CF6-86A3-B49098ED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0" y="206707"/>
            <a:ext cx="9987280" cy="44167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F33EBB-20C2-49D1-B2F7-0E7EC77F49A6}"/>
              </a:ext>
            </a:extLst>
          </p:cNvPr>
          <p:cNvSpPr/>
          <p:nvPr/>
        </p:nvSpPr>
        <p:spPr>
          <a:xfrm>
            <a:off x="1343025" y="5000625"/>
            <a:ext cx="9896475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Trên</a:t>
            </a:r>
            <a:r>
              <a:rPr lang="en-US" dirty="0"/>
              <a:t> mobile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lướt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2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=&gt; CHECK LẠI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5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5021A99-2435-48D3-AB34-637F2A6FA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8"/>
          <a:stretch/>
        </p:blipFill>
        <p:spPr>
          <a:xfrm>
            <a:off x="3551840" y="2447923"/>
            <a:ext cx="2596055" cy="369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F33EBB-20C2-49D1-B2F7-0E7EC77F49A6}"/>
              </a:ext>
            </a:extLst>
          </p:cNvPr>
          <p:cNvSpPr/>
          <p:nvPr/>
        </p:nvSpPr>
        <p:spPr>
          <a:xfrm>
            <a:off x="3200400" y="123825"/>
            <a:ext cx="8524875" cy="178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1) Add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ƯU ĐÃI LÃI SUẤT SIÊU HẤP DẪN TỪ 0% (link </a:t>
            </a:r>
            <a:r>
              <a:rPr lang="en-US" dirty="0" err="1"/>
              <a:t>bài</a:t>
            </a:r>
            <a:r>
              <a:rPr lang="en-US" dirty="0"/>
              <a:t> + thumbnail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mail)</a:t>
            </a:r>
          </a:p>
          <a:p>
            <a:r>
              <a:rPr lang="en-US" dirty="0"/>
              <a:t>2) </a:t>
            </a:r>
            <a:r>
              <a:rPr lang="en-US" dirty="0" err="1"/>
              <a:t>Đoạn</a:t>
            </a:r>
            <a:r>
              <a:rPr lang="en-US" dirty="0"/>
              <a:t> description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description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add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3537E-576B-4A7F-8FF1-89F98FB8B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0" t="67858" r="59790"/>
          <a:stretch/>
        </p:blipFill>
        <p:spPr>
          <a:xfrm>
            <a:off x="797734" y="100012"/>
            <a:ext cx="2067388" cy="19716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5A6A64-50D1-485C-8CE1-A843E87E9864}"/>
              </a:ext>
            </a:extLst>
          </p:cNvPr>
          <p:cNvGrpSpPr/>
          <p:nvPr/>
        </p:nvGrpSpPr>
        <p:grpSpPr>
          <a:xfrm>
            <a:off x="3602354" y="2355056"/>
            <a:ext cx="5313046" cy="3690938"/>
            <a:chOff x="1073959" y="2767014"/>
            <a:chExt cx="5313046" cy="36909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17CD71-8048-4B28-A81B-4FD5ACDCD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378"/>
            <a:stretch/>
          </p:blipFill>
          <p:spPr>
            <a:xfrm>
              <a:off x="3790950" y="2767014"/>
              <a:ext cx="2596055" cy="36909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0EE999-D407-4C4B-B6FA-AE4A22CE18C5}"/>
                </a:ext>
              </a:extLst>
            </p:cNvPr>
            <p:cNvSpPr/>
            <p:nvPr/>
          </p:nvSpPr>
          <p:spPr>
            <a:xfrm>
              <a:off x="1073959" y="5150642"/>
              <a:ext cx="2085975" cy="73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Nhận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100%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quà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tặng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lên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đến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2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triệu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đồng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khi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mua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xe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máy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trả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góp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với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FE CREDIT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tại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cửa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hàng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Honda Head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70544D-2FDD-425C-98DC-A595EDD1951A}"/>
                </a:ext>
              </a:extLst>
            </p:cNvPr>
            <p:cNvSpPr/>
            <p:nvPr/>
          </p:nvSpPr>
          <p:spPr>
            <a:xfrm>
              <a:off x="4191000" y="5048250"/>
              <a:ext cx="2085975" cy="819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H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àng trăm phần quà hấp dẫn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với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tổng giải thưởng lên đến 742 triệu đồng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đang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chờ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đón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bạn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với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chương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trình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“Ưu đãi linh đình, giải nhiệt tài chính” 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45828-3321-4A14-8A51-5D58B966F8CA}"/>
              </a:ext>
            </a:extLst>
          </p:cNvPr>
          <p:cNvSpPr/>
          <p:nvPr/>
        </p:nvSpPr>
        <p:spPr>
          <a:xfrm>
            <a:off x="797734" y="2495549"/>
            <a:ext cx="2404570" cy="3343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98A52-6320-43D6-B6C3-0335BDCB664D}"/>
              </a:ext>
            </a:extLst>
          </p:cNvPr>
          <p:cNvSpPr/>
          <p:nvPr/>
        </p:nvSpPr>
        <p:spPr>
          <a:xfrm>
            <a:off x="992504" y="2800349"/>
            <a:ext cx="2047875" cy="141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hình</a:t>
            </a:r>
            <a:r>
              <a:rPr lang="en-US" dirty="0">
                <a:solidFill>
                  <a:sysClr val="windowText" lastClr="000000"/>
                </a:solidFill>
              </a:rPr>
              <a:t> thumbnail </a:t>
            </a:r>
            <a:r>
              <a:rPr lang="en-US" dirty="0" err="1">
                <a:solidFill>
                  <a:sysClr val="windowText" lastClr="000000"/>
                </a:solidFill>
              </a:rPr>
              <a:t>chương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trình</a:t>
            </a:r>
            <a:r>
              <a:rPr lang="en-US" dirty="0">
                <a:solidFill>
                  <a:sysClr val="windowText" lastClr="000000"/>
                </a:solidFill>
              </a:rPr>
              <a:t> ƯU ĐÃI LÃI SUẤT SIÊU HẤP DẪN TỪ 0%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EA30EC-503A-4DDE-84B2-48761997FDDD}"/>
              </a:ext>
            </a:extLst>
          </p:cNvPr>
          <p:cNvSpPr/>
          <p:nvPr/>
        </p:nvSpPr>
        <p:spPr>
          <a:xfrm>
            <a:off x="1054416" y="4381498"/>
            <a:ext cx="2047875" cy="141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solidFill>
                  <a:sysClr val="windowText" lastClr="000000"/>
                </a:solidFill>
              </a:rPr>
              <a:t>FE CREDIT </a:t>
            </a:r>
            <a:r>
              <a:rPr lang="en-US" sz="1000" dirty="0" err="1">
                <a:solidFill>
                  <a:sysClr val="windowText" lastClr="000000"/>
                </a:solidFill>
              </a:rPr>
              <a:t>mang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đến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chương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trình</a:t>
            </a:r>
            <a:r>
              <a:rPr lang="vi-VN" sz="1000" dirty="0">
                <a:solidFill>
                  <a:sysClr val="windowText" lastClr="000000"/>
                </a:solidFill>
              </a:rPr>
              <a:t> ưu đãi lãi suất trả góp chỉ từ 0%, giúp bạn dễ dàng rước “</a:t>
            </a:r>
            <a:r>
              <a:rPr lang="en-US" sz="1000" dirty="0" err="1">
                <a:solidFill>
                  <a:sysClr val="windowText" lastClr="000000"/>
                </a:solidFill>
              </a:rPr>
              <a:t>xế</a:t>
            </a:r>
            <a:r>
              <a:rPr lang="vi-VN" sz="1000" dirty="0">
                <a:solidFill>
                  <a:sysClr val="windowText" lastClr="000000"/>
                </a:solidFill>
              </a:rPr>
              <a:t>” yêu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từ</a:t>
            </a:r>
            <a:r>
              <a:rPr lang="vi-VN" sz="1000" dirty="0">
                <a:solidFill>
                  <a:sysClr val="windowText" lastClr="000000"/>
                </a:solidFill>
              </a:rPr>
              <a:t> ngay hôm nay!</a:t>
            </a:r>
            <a:endParaRPr lang="en-GB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25B16-A849-4DA5-BAA2-ADC32ACB6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90525"/>
            <a:ext cx="1485900" cy="167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026C24-D722-4A4A-AFAC-EFC6382927A3}"/>
              </a:ext>
            </a:extLst>
          </p:cNvPr>
          <p:cNvSpPr/>
          <p:nvPr/>
        </p:nvSpPr>
        <p:spPr>
          <a:xfrm>
            <a:off x="3200400" y="123825"/>
            <a:ext cx="8524875" cy="178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1) Add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ƯU ĐÃI LÃI SUẤT SIÊU HẤP DẪN TỪ 0% (link </a:t>
            </a:r>
            <a:r>
              <a:rPr lang="en-US" dirty="0" err="1"/>
              <a:t>bài</a:t>
            </a:r>
            <a:r>
              <a:rPr lang="en-US" dirty="0"/>
              <a:t> + thumbnail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mail)</a:t>
            </a:r>
          </a:p>
          <a:p>
            <a:r>
              <a:rPr lang="en-US" dirty="0"/>
              <a:t>2) </a:t>
            </a:r>
            <a:r>
              <a:rPr lang="en-US" dirty="0" err="1"/>
              <a:t>Đoạn</a:t>
            </a:r>
            <a:r>
              <a:rPr lang="en-US" dirty="0"/>
              <a:t> description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description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add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),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3 block </a:t>
            </a:r>
            <a:r>
              <a:rPr lang="en-US" dirty="0" err="1"/>
              <a:t>thì</a:t>
            </a:r>
            <a:r>
              <a:rPr lang="en-US" dirty="0"/>
              <a:t> add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discuss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anh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7765F-B08A-4689-A3D8-8344D691D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8"/>
          <a:stretch/>
        </p:blipFill>
        <p:spPr>
          <a:xfrm>
            <a:off x="3358973" y="2374105"/>
            <a:ext cx="2596055" cy="36909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5F4C1C3-E4CA-475C-AA98-B7EE0A2B4F4C}"/>
              </a:ext>
            </a:extLst>
          </p:cNvPr>
          <p:cNvGrpSpPr/>
          <p:nvPr/>
        </p:nvGrpSpPr>
        <p:grpSpPr>
          <a:xfrm>
            <a:off x="3409487" y="2281238"/>
            <a:ext cx="5313046" cy="3690938"/>
            <a:chOff x="1073959" y="2767014"/>
            <a:chExt cx="5313046" cy="36909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4F0D86-C4B9-4B03-ADAC-AA232F524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378"/>
            <a:stretch/>
          </p:blipFill>
          <p:spPr>
            <a:xfrm>
              <a:off x="3790950" y="2767014"/>
              <a:ext cx="2596055" cy="36909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1B6576-2937-47B6-AF96-9CBF75644F61}"/>
                </a:ext>
              </a:extLst>
            </p:cNvPr>
            <p:cNvSpPr/>
            <p:nvPr/>
          </p:nvSpPr>
          <p:spPr>
            <a:xfrm>
              <a:off x="1073959" y="5150642"/>
              <a:ext cx="2085975" cy="73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Nhận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100%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quà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tặng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lên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đến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2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triệu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đồng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khi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mua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xe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máy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trả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góp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với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FE CREDIT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tại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cửa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hàng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Honda Head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93F3FC-6BC4-4740-B4F5-D76300075E9E}"/>
                </a:ext>
              </a:extLst>
            </p:cNvPr>
            <p:cNvSpPr/>
            <p:nvPr/>
          </p:nvSpPr>
          <p:spPr>
            <a:xfrm>
              <a:off x="4191000" y="5048250"/>
              <a:ext cx="2085975" cy="819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H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àng trăm phần quà hấp dẫn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với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tổng giải thưởng lên đến 742 triệu đồng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đang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chờ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đón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bạn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với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chương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trình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“Ưu đãi linh đình, giải nhiệt tài chính” 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94C258-2243-4E1A-9A12-00B16431452C}"/>
              </a:ext>
            </a:extLst>
          </p:cNvPr>
          <p:cNvSpPr/>
          <p:nvPr/>
        </p:nvSpPr>
        <p:spPr>
          <a:xfrm>
            <a:off x="797734" y="2495549"/>
            <a:ext cx="2404570" cy="3343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4466D-FE78-46D5-B292-F064F5FF6C1F}"/>
              </a:ext>
            </a:extLst>
          </p:cNvPr>
          <p:cNvSpPr/>
          <p:nvPr/>
        </p:nvSpPr>
        <p:spPr>
          <a:xfrm>
            <a:off x="992504" y="2800349"/>
            <a:ext cx="2047875" cy="141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hình</a:t>
            </a:r>
            <a:r>
              <a:rPr lang="en-US" dirty="0">
                <a:solidFill>
                  <a:sysClr val="windowText" lastClr="000000"/>
                </a:solidFill>
              </a:rPr>
              <a:t> thumbnail </a:t>
            </a:r>
            <a:r>
              <a:rPr lang="en-US" dirty="0" err="1">
                <a:solidFill>
                  <a:sysClr val="windowText" lastClr="000000"/>
                </a:solidFill>
              </a:rPr>
              <a:t>chương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trình</a:t>
            </a:r>
            <a:r>
              <a:rPr lang="en-US" dirty="0">
                <a:solidFill>
                  <a:sysClr val="windowText" lastClr="000000"/>
                </a:solidFill>
              </a:rPr>
              <a:t> ƯU ĐÃI LÃI SUẤT SIÊU HẤP DẪN TỪ 0%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DA48BC-E97F-438E-9CF9-48617C0F6540}"/>
              </a:ext>
            </a:extLst>
          </p:cNvPr>
          <p:cNvSpPr/>
          <p:nvPr/>
        </p:nvSpPr>
        <p:spPr>
          <a:xfrm>
            <a:off x="1054416" y="4381498"/>
            <a:ext cx="2047875" cy="141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solidFill>
                  <a:sysClr val="windowText" lastClr="000000"/>
                </a:solidFill>
              </a:rPr>
              <a:t>FE CREDIT </a:t>
            </a:r>
            <a:r>
              <a:rPr lang="en-US" sz="1000" dirty="0" err="1">
                <a:solidFill>
                  <a:sysClr val="windowText" lastClr="000000"/>
                </a:solidFill>
              </a:rPr>
              <a:t>mang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đến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chương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trình</a:t>
            </a:r>
            <a:r>
              <a:rPr lang="vi-VN" sz="1000" dirty="0">
                <a:solidFill>
                  <a:sysClr val="windowText" lastClr="000000"/>
                </a:solidFill>
              </a:rPr>
              <a:t> ưu đãi lãi suất trả góp chỉ từ 0%, giúp bạn dễ dàng rước “</a:t>
            </a:r>
            <a:r>
              <a:rPr lang="en-US" sz="1000" dirty="0" err="1">
                <a:solidFill>
                  <a:sysClr val="windowText" lastClr="000000"/>
                </a:solidFill>
              </a:rPr>
              <a:t>xế</a:t>
            </a:r>
            <a:r>
              <a:rPr lang="vi-VN" sz="1000" dirty="0">
                <a:solidFill>
                  <a:sysClr val="windowText" lastClr="000000"/>
                </a:solidFill>
              </a:rPr>
              <a:t>” yêu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từ</a:t>
            </a:r>
            <a:r>
              <a:rPr lang="vi-VN" sz="1000" dirty="0">
                <a:solidFill>
                  <a:sysClr val="windowText" lastClr="000000"/>
                </a:solidFill>
              </a:rPr>
              <a:t> ngay hôm nay!</a:t>
            </a:r>
            <a:endParaRPr lang="en-GB" sz="1000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31DB25-9071-420C-B459-0840149E5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860" y="2162176"/>
            <a:ext cx="2499429" cy="36909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720CE3-566D-4493-882D-BB47AFFB23B6}"/>
              </a:ext>
            </a:extLst>
          </p:cNvPr>
          <p:cNvSpPr/>
          <p:nvPr/>
        </p:nvSpPr>
        <p:spPr>
          <a:xfrm>
            <a:off x="9266586" y="4648199"/>
            <a:ext cx="2085975" cy="92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vi-VN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hận ưu đãi hoàn tiền đến 40 triệu cùng tổng giá trị giải thưởng lên đến 900 triệu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khi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vay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mua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xe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máy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trả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góp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với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FE CREDIT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628324-E4F6-4D1A-9230-D0D74860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442912"/>
            <a:ext cx="1457325" cy="157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B86C2-8EB8-4B1A-B3B7-211148850E49}"/>
              </a:ext>
            </a:extLst>
          </p:cNvPr>
          <p:cNvSpPr/>
          <p:nvPr/>
        </p:nvSpPr>
        <p:spPr>
          <a:xfrm>
            <a:off x="3200400" y="123825"/>
            <a:ext cx="8524875" cy="178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1) Add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ƯU ĐÃI LÃI SUẤT SIÊU HẤP DẪN TỪ 0% (link </a:t>
            </a:r>
            <a:r>
              <a:rPr lang="en-US" dirty="0" err="1"/>
              <a:t>bài</a:t>
            </a:r>
            <a:r>
              <a:rPr lang="en-US" dirty="0"/>
              <a:t> + thumbnail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mail)</a:t>
            </a:r>
          </a:p>
          <a:p>
            <a:r>
              <a:rPr lang="en-US" dirty="0"/>
              <a:t>2) </a:t>
            </a:r>
            <a:r>
              <a:rPr lang="en-US" dirty="0" err="1"/>
              <a:t>Đoạn</a:t>
            </a:r>
            <a:r>
              <a:rPr lang="en-US" dirty="0"/>
              <a:t> description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description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add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),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3 block </a:t>
            </a:r>
            <a:r>
              <a:rPr lang="en-US" dirty="0" err="1"/>
              <a:t>thì</a:t>
            </a:r>
            <a:r>
              <a:rPr lang="en-US" dirty="0"/>
              <a:t> add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discuss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anh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F3E3-B16B-46EE-AB0F-82F6405E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8"/>
          <a:stretch/>
        </p:blipFill>
        <p:spPr>
          <a:xfrm>
            <a:off x="3270846" y="2343147"/>
            <a:ext cx="2596055" cy="36909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E94264-DF3D-4634-9912-EC34E6C56FB5}"/>
              </a:ext>
            </a:extLst>
          </p:cNvPr>
          <p:cNvGrpSpPr/>
          <p:nvPr/>
        </p:nvGrpSpPr>
        <p:grpSpPr>
          <a:xfrm>
            <a:off x="3321360" y="2250280"/>
            <a:ext cx="5313046" cy="3690938"/>
            <a:chOff x="1073959" y="2767014"/>
            <a:chExt cx="5313046" cy="36909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B99435-1BCD-4481-B90E-BF4CE55A6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378"/>
            <a:stretch/>
          </p:blipFill>
          <p:spPr>
            <a:xfrm>
              <a:off x="3790950" y="2767014"/>
              <a:ext cx="2596055" cy="36909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B73F00-B6D3-4073-9DAD-828F5E1F4415}"/>
                </a:ext>
              </a:extLst>
            </p:cNvPr>
            <p:cNvSpPr/>
            <p:nvPr/>
          </p:nvSpPr>
          <p:spPr>
            <a:xfrm>
              <a:off x="1073959" y="5150642"/>
              <a:ext cx="2085975" cy="73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Nhận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100%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quà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tặng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lên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đến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2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triệu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đồng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khi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mua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xe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máy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trả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góp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với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FE CREDIT 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tại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cửa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GB" sz="100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hàng</a:t>
              </a:r>
              <a:r>
                <a:rPr lang="en-GB" sz="100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Honda Head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15F96A-461D-4D6A-81FD-BC94BA4745E3}"/>
                </a:ext>
              </a:extLst>
            </p:cNvPr>
            <p:cNvSpPr/>
            <p:nvPr/>
          </p:nvSpPr>
          <p:spPr>
            <a:xfrm>
              <a:off x="4191000" y="5048250"/>
              <a:ext cx="2085975" cy="819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H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àng trăm phần quà hấp dẫn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với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tổng giải thưởng lên đến 742 triệu đồng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đang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chờ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đón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bạn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với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chương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trình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 </a:t>
              </a:r>
              <a:r>
                <a:rPr lang="vi-VN" sz="1000" b="0" i="0" dirty="0">
                  <a:solidFill>
                    <a:schemeClr val="bg1"/>
                  </a:solidFill>
                  <a:effectLst/>
                  <a:latin typeface="Segoe UI Historic" panose="020B0502040204020203" pitchFamily="34" charset="0"/>
                </a:rPr>
                <a:t>“Ưu đãi linh đình, giải nhiệt tài chính” 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3BFA5-8525-4AD5-A5E8-D2FCB57C669D}"/>
              </a:ext>
            </a:extLst>
          </p:cNvPr>
          <p:cNvSpPr/>
          <p:nvPr/>
        </p:nvSpPr>
        <p:spPr>
          <a:xfrm>
            <a:off x="709607" y="2464591"/>
            <a:ext cx="2404570" cy="3343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5D29D-D6CF-4423-BB4E-1E9EA3A93631}"/>
              </a:ext>
            </a:extLst>
          </p:cNvPr>
          <p:cNvSpPr/>
          <p:nvPr/>
        </p:nvSpPr>
        <p:spPr>
          <a:xfrm>
            <a:off x="904377" y="2769391"/>
            <a:ext cx="2047875" cy="141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hình</a:t>
            </a:r>
            <a:r>
              <a:rPr lang="en-US" dirty="0">
                <a:solidFill>
                  <a:sysClr val="windowText" lastClr="000000"/>
                </a:solidFill>
              </a:rPr>
              <a:t> thumbnail </a:t>
            </a:r>
            <a:r>
              <a:rPr lang="en-US" dirty="0" err="1">
                <a:solidFill>
                  <a:sysClr val="windowText" lastClr="000000"/>
                </a:solidFill>
              </a:rPr>
              <a:t>chương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trình</a:t>
            </a:r>
            <a:r>
              <a:rPr lang="en-US" dirty="0">
                <a:solidFill>
                  <a:sysClr val="windowText" lastClr="000000"/>
                </a:solidFill>
              </a:rPr>
              <a:t> ƯU ĐÃI LÃI SUẤT SIÊU HẤP DẪN TỪ 0%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F44FB-5920-44FB-AEDC-FF64F7EC350A}"/>
              </a:ext>
            </a:extLst>
          </p:cNvPr>
          <p:cNvSpPr/>
          <p:nvPr/>
        </p:nvSpPr>
        <p:spPr>
          <a:xfrm>
            <a:off x="966289" y="4350540"/>
            <a:ext cx="2047875" cy="141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solidFill>
                  <a:sysClr val="windowText" lastClr="000000"/>
                </a:solidFill>
              </a:rPr>
              <a:t>FE CREDIT </a:t>
            </a:r>
            <a:r>
              <a:rPr lang="en-US" sz="1000" dirty="0" err="1">
                <a:solidFill>
                  <a:sysClr val="windowText" lastClr="000000"/>
                </a:solidFill>
              </a:rPr>
              <a:t>mang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đến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chương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trình</a:t>
            </a:r>
            <a:r>
              <a:rPr lang="vi-VN" sz="1000" dirty="0">
                <a:solidFill>
                  <a:sysClr val="windowText" lastClr="000000"/>
                </a:solidFill>
              </a:rPr>
              <a:t> ưu đãi lãi suất trả góp chỉ từ 0%, giúp bạn dễ dàng rước “</a:t>
            </a:r>
            <a:r>
              <a:rPr lang="en-US" sz="1000" dirty="0" err="1">
                <a:solidFill>
                  <a:sysClr val="windowText" lastClr="000000"/>
                </a:solidFill>
              </a:rPr>
              <a:t>xế</a:t>
            </a:r>
            <a:r>
              <a:rPr lang="vi-VN" sz="1000" dirty="0">
                <a:solidFill>
                  <a:sysClr val="windowText" lastClr="000000"/>
                </a:solidFill>
              </a:rPr>
              <a:t>” yêu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</a:rPr>
              <a:t>từ</a:t>
            </a:r>
            <a:r>
              <a:rPr lang="vi-VN" sz="1000" dirty="0">
                <a:solidFill>
                  <a:sysClr val="windowText" lastClr="000000"/>
                </a:solidFill>
              </a:rPr>
              <a:t> ngay hôm nay!</a:t>
            </a:r>
            <a:endParaRPr lang="en-GB" sz="100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610664-700B-4F59-ABDE-6912E4E99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221" y="2178842"/>
            <a:ext cx="2499429" cy="36909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8BA18A-53BF-4945-BB17-FEFFAD1F4C47}"/>
              </a:ext>
            </a:extLst>
          </p:cNvPr>
          <p:cNvSpPr/>
          <p:nvPr/>
        </p:nvSpPr>
        <p:spPr>
          <a:xfrm>
            <a:off x="9003947" y="4664865"/>
            <a:ext cx="2085975" cy="92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vi-VN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hận ưu đãi hoàn tiền đến 40 triệu cùng tổng giá trị giải thưởng lên đến 900 triệu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khi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vay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mua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xe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máy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trả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góp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với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FE CREDIT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27C99-4CFF-4CDA-86EE-E27F7E4CEF78}"/>
              </a:ext>
            </a:extLst>
          </p:cNvPr>
          <p:cNvSpPr/>
          <p:nvPr/>
        </p:nvSpPr>
        <p:spPr>
          <a:xfrm>
            <a:off x="585787" y="5969790"/>
            <a:ext cx="10973502" cy="685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/>
              <a:t>Vào</a:t>
            </a:r>
            <a:r>
              <a:rPr lang="en-US" sz="1200" dirty="0"/>
              <a:t> </a:t>
            </a:r>
            <a:r>
              <a:rPr lang="en-US" sz="1200" dirty="0" err="1"/>
              <a:t>ngày</a:t>
            </a:r>
            <a:r>
              <a:rPr lang="en-US" sz="1200" dirty="0"/>
              <a:t> 15/6, </a:t>
            </a:r>
            <a:r>
              <a:rPr lang="en-US" sz="1200" dirty="0" err="1"/>
              <a:t>tụi</a:t>
            </a:r>
            <a:r>
              <a:rPr lang="en-US" sz="1200" dirty="0"/>
              <a:t> </a:t>
            </a:r>
            <a:r>
              <a:rPr lang="en-US" sz="1200" dirty="0" err="1"/>
              <a:t>anh</a:t>
            </a:r>
            <a:r>
              <a:rPr lang="en-US" sz="1200" dirty="0"/>
              <a:t> </a:t>
            </a:r>
            <a:r>
              <a:rPr lang="en-US" sz="1200" dirty="0" err="1"/>
              <a:t>sẽ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thêm</a:t>
            </a:r>
            <a:endParaRPr lang="en-US" sz="1200" dirty="0"/>
          </a:p>
          <a:p>
            <a:pPr marL="228600" indent="-228600">
              <a:buFont typeface="+mj-lt"/>
              <a:buAutoNum type="arabicParenR"/>
            </a:pPr>
            <a:r>
              <a:rPr lang="en-US" sz="1200" dirty="0" err="1"/>
              <a:t>Bài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chương</a:t>
            </a:r>
            <a:r>
              <a:rPr lang="en-US" sz="1200" dirty="0"/>
              <a:t> </a:t>
            </a:r>
            <a:r>
              <a:rPr lang="en-US" sz="1200" dirty="0" err="1"/>
              <a:t>trình</a:t>
            </a:r>
            <a:r>
              <a:rPr lang="en-US" sz="1200" dirty="0"/>
              <a:t> 9 NGÀY VÀNG – MUA 1 ĐƯỢC 2 XẾ XỊN VỀ TAY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tháng</a:t>
            </a:r>
            <a:r>
              <a:rPr lang="en-US" sz="1200" dirty="0"/>
              <a:t> 6, </a:t>
            </a:r>
            <a:r>
              <a:rPr lang="en-US" sz="1200" dirty="0" err="1"/>
              <a:t>tụi</a:t>
            </a:r>
            <a:r>
              <a:rPr lang="en-US" sz="1200" dirty="0"/>
              <a:t> </a:t>
            </a:r>
            <a:r>
              <a:rPr lang="en-US" sz="1200" dirty="0" err="1"/>
              <a:t>anh</a:t>
            </a:r>
            <a:r>
              <a:rPr lang="en-US" sz="1200" dirty="0"/>
              <a:t> </a:t>
            </a:r>
            <a:r>
              <a:rPr lang="en-US" sz="1200" dirty="0" err="1"/>
              <a:t>sẽ</a:t>
            </a:r>
            <a:r>
              <a:rPr lang="en-US" sz="1200" dirty="0"/>
              <a:t> </a:t>
            </a:r>
            <a:r>
              <a:rPr lang="en-US" sz="1200" dirty="0" err="1"/>
              <a:t>gửi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link </a:t>
            </a:r>
            <a:r>
              <a:rPr lang="en-US" sz="1200" dirty="0" err="1"/>
              <a:t>bài</a:t>
            </a:r>
            <a:r>
              <a:rPr lang="en-US" sz="1200" dirty="0"/>
              <a:t> + thumbnail </a:t>
            </a:r>
            <a:r>
              <a:rPr lang="en-US" sz="1200" dirty="0" err="1"/>
              <a:t>để</a:t>
            </a:r>
            <a:r>
              <a:rPr lang="en-US" sz="1200" dirty="0"/>
              <a:t> add </a:t>
            </a:r>
            <a:r>
              <a:rPr lang="en-US" sz="1200" dirty="0" err="1"/>
              <a:t>vào</a:t>
            </a:r>
            <a:r>
              <a:rPr lang="en-US" sz="1200" dirty="0"/>
              <a:t> </a:t>
            </a:r>
            <a:r>
              <a:rPr lang="en-US" sz="1200" dirty="0" err="1"/>
              <a:t>sau</a:t>
            </a:r>
            <a:endParaRPr lang="en-US" sz="1200" dirty="0"/>
          </a:p>
          <a:p>
            <a:pPr marL="228600" indent="-228600">
              <a:buFont typeface="+mj-lt"/>
              <a:buAutoNum type="arabicParenR"/>
            </a:pPr>
            <a:r>
              <a:rPr lang="en-US" sz="1200" dirty="0" err="1"/>
              <a:t>Bài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chương</a:t>
            </a:r>
            <a:r>
              <a:rPr lang="en-US" sz="1200" dirty="0"/>
              <a:t> </a:t>
            </a:r>
            <a:r>
              <a:rPr lang="en-US" sz="1200" dirty="0" err="1"/>
              <a:t>trình</a:t>
            </a:r>
            <a:r>
              <a:rPr lang="en-US" sz="1200" dirty="0"/>
              <a:t> </a:t>
            </a:r>
            <a:r>
              <a:rPr lang="en-US" sz="1200" dirty="0" err="1"/>
              <a:t>hoạt</a:t>
            </a:r>
            <a:r>
              <a:rPr lang="en-US" sz="1200" dirty="0"/>
              <a:t> </a:t>
            </a:r>
            <a:r>
              <a:rPr lang="en-US" sz="1200" dirty="0" err="1"/>
              <a:t>náo</a:t>
            </a:r>
            <a:r>
              <a:rPr lang="en-US" sz="1200" dirty="0"/>
              <a:t> RƯỚC XẾ HAY, CHƠI GAME HAY, QUÀ LIỀN TAY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tháng</a:t>
            </a:r>
            <a:r>
              <a:rPr lang="en-US" sz="1200" dirty="0"/>
              <a:t> 6, </a:t>
            </a:r>
            <a:r>
              <a:rPr lang="en-US" sz="1200" dirty="0" err="1"/>
              <a:t>tụi</a:t>
            </a:r>
            <a:r>
              <a:rPr lang="en-US" sz="1200" dirty="0"/>
              <a:t> </a:t>
            </a:r>
            <a:r>
              <a:rPr lang="en-US" sz="1200" dirty="0" err="1"/>
              <a:t>anh</a:t>
            </a:r>
            <a:r>
              <a:rPr lang="en-US" sz="1200" dirty="0"/>
              <a:t> </a:t>
            </a:r>
            <a:r>
              <a:rPr lang="en-US" sz="1200" dirty="0" err="1"/>
              <a:t>sẽ</a:t>
            </a:r>
            <a:r>
              <a:rPr lang="en-US" sz="1200" dirty="0"/>
              <a:t> </a:t>
            </a:r>
            <a:r>
              <a:rPr lang="en-US" sz="1200" dirty="0" err="1"/>
              <a:t>gửi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link </a:t>
            </a:r>
            <a:r>
              <a:rPr lang="en-US" sz="1200" dirty="0" err="1"/>
              <a:t>bài</a:t>
            </a:r>
            <a:r>
              <a:rPr lang="en-US" sz="1200" dirty="0"/>
              <a:t> + thumbnail </a:t>
            </a:r>
            <a:r>
              <a:rPr lang="en-US" sz="1200" dirty="0" err="1"/>
              <a:t>để</a:t>
            </a:r>
            <a:r>
              <a:rPr lang="en-US" sz="1200" dirty="0"/>
              <a:t> add </a:t>
            </a:r>
            <a:r>
              <a:rPr lang="en-US" sz="1200" dirty="0" err="1"/>
              <a:t>vào</a:t>
            </a:r>
            <a:r>
              <a:rPr lang="en-US" sz="1200" dirty="0"/>
              <a:t> </a:t>
            </a:r>
            <a:r>
              <a:rPr lang="en-US" sz="1200" dirty="0" err="1"/>
              <a:t>sau</a:t>
            </a:r>
            <a:r>
              <a:rPr lang="en-US" sz="1200" dirty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17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0FB1C-79F1-49FD-A561-5C050844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447675"/>
            <a:ext cx="1952625" cy="1962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0D178B-10CA-4230-8CDF-B58F757250B7}"/>
              </a:ext>
            </a:extLst>
          </p:cNvPr>
          <p:cNvSpPr/>
          <p:nvPr/>
        </p:nvSpPr>
        <p:spPr>
          <a:xfrm>
            <a:off x="3200400" y="123825"/>
            <a:ext cx="8524875" cy="178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1) </a:t>
            </a:r>
            <a:r>
              <a:rPr lang="en-US" dirty="0" err="1"/>
              <a:t>Tạm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1 block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9 TUẦN VÀNG NGẬP TRÀN ƯU ĐÃI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thôi</a:t>
            </a:r>
            <a:endParaRPr lang="en-US" dirty="0"/>
          </a:p>
          <a:p>
            <a:r>
              <a:rPr lang="en-US" dirty="0"/>
              <a:t>2) Sau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7 </a:t>
            </a:r>
            <a:r>
              <a:rPr lang="en-US" dirty="0" err="1"/>
              <a:t>tụi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FE CREDIT ĐI CÙNG ĐỐI TÁC KINH DOANH XE MÁY -&gt;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link </a:t>
            </a:r>
            <a:r>
              <a:rPr lang="en-US" dirty="0" err="1"/>
              <a:t>bài</a:t>
            </a:r>
            <a:r>
              <a:rPr lang="en-US" dirty="0"/>
              <a:t> + thumbnail </a:t>
            </a:r>
            <a:r>
              <a:rPr lang="en-US" dirty="0" err="1"/>
              <a:t>để</a:t>
            </a:r>
            <a:r>
              <a:rPr lang="en-US" dirty="0"/>
              <a:t> add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91571-4274-45D3-A115-1E9CA158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35" y="2409825"/>
            <a:ext cx="2499429" cy="3690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B36B3A-B87B-472C-BBD6-B48A5ACF4261}"/>
              </a:ext>
            </a:extLst>
          </p:cNvPr>
          <p:cNvSpPr/>
          <p:nvPr/>
        </p:nvSpPr>
        <p:spPr>
          <a:xfrm>
            <a:off x="4799361" y="4895848"/>
            <a:ext cx="2085975" cy="92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vi-VN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hận ưu đãi hoàn tiền đến 40 triệu cùng tổng giá trị giải thưởng lên đến 900 triệu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khi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vay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mua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xe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máy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trả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góp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với</a:t>
            </a:r>
            <a:r>
              <a:rPr lang="en-US" sz="10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FE CREDIT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F2777-388E-470E-904A-DCE21BD65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78"/>
          <a:stretch/>
        </p:blipFill>
        <p:spPr>
          <a:xfrm>
            <a:off x="1647326" y="2409825"/>
            <a:ext cx="2596055" cy="36909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621F16-2D67-4080-A523-C1027A099B06}"/>
              </a:ext>
            </a:extLst>
          </p:cNvPr>
          <p:cNvSpPr/>
          <p:nvPr/>
        </p:nvSpPr>
        <p:spPr>
          <a:xfrm>
            <a:off x="2047376" y="4691061"/>
            <a:ext cx="2085975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H</a:t>
            </a:r>
            <a:r>
              <a:rPr lang="vi-VN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àng trăm phần quà hấp dẫn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với</a:t>
            </a:r>
            <a:r>
              <a:rPr lang="vi-VN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tổng giải thưởng lên đến 742 triệu đồng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đang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chờ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đón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bạn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với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chương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trình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0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“Ưu đãi linh đình, giải nhiệt tài chính” 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5C267-DB33-4B77-AE63-75642063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95" y="781921"/>
            <a:ext cx="6062605" cy="39901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2738F-42A8-4ADF-8BDA-023F8AF76EC2}"/>
              </a:ext>
            </a:extLst>
          </p:cNvPr>
          <p:cNvSpPr/>
          <p:nvPr/>
        </p:nvSpPr>
        <p:spPr>
          <a:xfrm>
            <a:off x="452495" y="96116"/>
            <a:ext cx="2566988" cy="685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TIN TỨC MỚI NHẤT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DAECE-D2E7-4C96-B08A-E488AB56F22A}"/>
              </a:ext>
            </a:extLst>
          </p:cNvPr>
          <p:cNvSpPr/>
          <p:nvPr/>
        </p:nvSpPr>
        <p:spPr>
          <a:xfrm>
            <a:off x="8153400" y="1000124"/>
            <a:ext cx="3586105" cy="195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Đem</a:t>
            </a:r>
            <a:r>
              <a:rPr lang="en-US" dirty="0"/>
              <a:t> 2 </a:t>
            </a:r>
            <a:r>
              <a:rPr lang="en-US" dirty="0" err="1"/>
              <a:t>bài</a:t>
            </a:r>
            <a:r>
              <a:rPr lang="en-US" dirty="0"/>
              <a:t> 9 TUẦN VÀNG NGẬP TRÀN ƯU ĐÃI &amp; ƯU ĐÃI LINH ĐÌNH, GIẢI NHIỆT TÀI CHÍNH </a:t>
            </a:r>
            <a:r>
              <a:rPr lang="en-US" dirty="0" err="1"/>
              <a:t>lên</a:t>
            </a:r>
            <a:r>
              <a:rPr lang="en-US" dirty="0"/>
              <a:t> 2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bật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B8B34-7832-495E-BF66-B720AEA9984E}"/>
              </a:ext>
            </a:extLst>
          </p:cNvPr>
          <p:cNvSpPr/>
          <p:nvPr/>
        </p:nvSpPr>
        <p:spPr>
          <a:xfrm>
            <a:off x="533400" y="933450"/>
            <a:ext cx="59817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D93F2E-E36F-4A37-8A9A-259049F5B3DE}"/>
              </a:ext>
            </a:extLst>
          </p:cNvPr>
          <p:cNvCxnSpPr/>
          <p:nvPr/>
        </p:nvCxnSpPr>
        <p:spPr>
          <a:xfrm>
            <a:off x="6200775" y="19431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28D68-5F90-4B82-ADAD-88D3E39FF9CD}"/>
              </a:ext>
            </a:extLst>
          </p:cNvPr>
          <p:cNvSpPr/>
          <p:nvPr/>
        </p:nvSpPr>
        <p:spPr>
          <a:xfrm>
            <a:off x="452495" y="3228975"/>
            <a:ext cx="5981700" cy="1543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FDA271-B0A7-4BEC-9405-812D151D16B2}"/>
              </a:ext>
            </a:extLst>
          </p:cNvPr>
          <p:cNvCxnSpPr/>
          <p:nvPr/>
        </p:nvCxnSpPr>
        <p:spPr>
          <a:xfrm>
            <a:off x="6096000" y="417195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DBCE3-7FB8-47B7-A64C-B91719BCC8D6}"/>
              </a:ext>
            </a:extLst>
          </p:cNvPr>
          <p:cNvSpPr/>
          <p:nvPr/>
        </p:nvSpPr>
        <p:spPr>
          <a:xfrm>
            <a:off x="8153399" y="3195637"/>
            <a:ext cx="3586105" cy="195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:</a:t>
            </a:r>
          </a:p>
          <a:p>
            <a:r>
              <a:rPr lang="en-US" dirty="0"/>
              <a:t>+ ƯU ĐÃI LÃI SUẤT SIÊU HẤP DẪN TỪ 0% </a:t>
            </a:r>
          </a:p>
          <a:p>
            <a:r>
              <a:rPr lang="en-US" dirty="0"/>
              <a:t>+ VI VU XẾ YÊU, RINH QUÀ 2 TRIỆU</a:t>
            </a:r>
          </a:p>
          <a:p>
            <a:r>
              <a:rPr lang="en-US" dirty="0"/>
              <a:t>+ CÙNG FE CREDIT CHUYỂN MÌNH BỨT PHÁ, ĐỊNH VỊ DẪN ĐẦU</a:t>
            </a:r>
          </a:p>
        </p:txBody>
      </p:sp>
    </p:spTree>
    <p:extLst>
      <p:ext uri="{BB962C8B-B14F-4D97-AF65-F5344CB8AC3E}">
        <p14:creationId xmlns:p14="http://schemas.microsoft.com/office/powerpoint/2010/main" val="270938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918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 To Dien Thanh</dc:creator>
  <cp:lastModifiedBy>Nhan To Dien Thanh</cp:lastModifiedBy>
  <cp:revision>5</cp:revision>
  <dcterms:created xsi:type="dcterms:W3CDTF">2024-05-14T17:00:45Z</dcterms:created>
  <dcterms:modified xsi:type="dcterms:W3CDTF">2024-05-15T03:14:35Z</dcterms:modified>
</cp:coreProperties>
</file>